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3C0C4EC-58DE-43BC-8A95-E859F6156D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FBA2F-A8EC-4428-9CDA-D3BC3C8C0DD3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6E8A-5F9F-4059-96C2-8A2039AFC9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90C7C-27A6-44E4-9A86-30641D722C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25CD-9BFB-4912-A133-56610930D5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C63AD-A6F2-4EAA-8689-E99B597687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04F08-EA54-4AC9-8E48-ADE059E018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B50BC-5B36-4006-BC40-D130C57630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C6597-20F5-4CA3-B396-1364BCAD9E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135E4-83CC-41F6-B131-F0E68D55E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CD84C-FFDA-47BC-B4E7-F7DE91342D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3B6B0-6A8B-498D-95FE-298115292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42A90-39C3-489B-9B90-B78F3333AA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BA6B856-B056-464F-A099-B8F4468DA0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</a:t>
            </a:r>
            <a:r>
              <a:rPr lang="ru-RU" sz="1600" b="1" u="sng">
                <a:latin typeface="Times New Roman" pitchFamily="18" charset="0"/>
              </a:rPr>
              <a:t>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х    </a:t>
            </a:r>
            <a:r>
              <a:rPr lang="ru-RU" sz="1400">
                <a:latin typeface="Times New Roman" pitchFamily="18" charset="0"/>
              </a:rPr>
              <a:t> Омнипак150 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НН 1  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25"/>
            <a:ext cx="3429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:       </a:t>
            </a:r>
            <a:r>
              <a:rPr lang="ru-RU" sz="1600" dirty="0" smtClean="0">
                <a:latin typeface="Times New Roman" pitchFamily="18" charset="0"/>
              </a:rPr>
              <a:t>Ахмедов А.С.</a:t>
            </a:r>
          </a:p>
          <a:p>
            <a:pPr eaLnBrk="0" hangingPunct="0"/>
            <a:r>
              <a:rPr lang="ru-RU" sz="1600" dirty="0" smtClean="0"/>
              <a:t>                         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Щербаков А.С.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/>
              <a:t>Казанцева А.М.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/>
              <a:t>Герасимов М.М.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 </a:t>
            </a:r>
            <a:r>
              <a:rPr lang="ru-RU" sz="1400" dirty="0"/>
              <a:t>ЦВЕТКОВА М.В.</a:t>
            </a: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13.06.201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Ермаков К.Г.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07.01.1963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5954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400" dirty="0" smtClean="0"/>
              <a:t>На </a:t>
            </a:r>
            <a:r>
              <a:rPr lang="ru-RU" sz="1400" dirty="0"/>
              <a:t>ангиограммах сосудов головного </a:t>
            </a:r>
            <a:r>
              <a:rPr lang="ru-RU" sz="1400" dirty="0" smtClean="0"/>
              <a:t>мозга: по левой внутренней сонной артерии определяется артериовенозная </a:t>
            </a:r>
            <a:r>
              <a:rPr lang="ru-RU" sz="1400" dirty="0" err="1" smtClean="0"/>
              <a:t>мальформация</a:t>
            </a:r>
            <a:r>
              <a:rPr lang="ru-RU" sz="1400" dirty="0" smtClean="0"/>
              <a:t> в правой лобной области с  афферентным током крови по системе сегмента </a:t>
            </a:r>
            <a:r>
              <a:rPr lang="en-US" sz="1400" dirty="0" smtClean="0"/>
              <a:t>A2 </a:t>
            </a:r>
            <a:r>
              <a:rPr lang="ru-RU" sz="1400" dirty="0" smtClean="0"/>
              <a:t>(инфракалезный) передней левой мозговой артерии (в частности </a:t>
            </a:r>
            <a:r>
              <a:rPr lang="ru-RU" sz="1400" dirty="0" err="1" smtClean="0"/>
              <a:t>фронтополярная</a:t>
            </a:r>
            <a:r>
              <a:rPr lang="ru-RU" sz="1400" dirty="0" smtClean="0"/>
              <a:t> ветвь) с дренированием крови в </a:t>
            </a:r>
            <a:r>
              <a:rPr lang="ru-RU" sz="1400" dirty="0" err="1" smtClean="0"/>
              <a:t>сагитальный</a:t>
            </a:r>
            <a:r>
              <a:rPr lang="ru-RU" sz="1400" dirty="0" smtClean="0"/>
              <a:t> синус. По правой внутренней сонной артерии в правой лобной области определяется артериовенозная </a:t>
            </a:r>
            <a:r>
              <a:rPr lang="ru-RU" sz="1400" dirty="0" err="1" smtClean="0"/>
              <a:t>мальформация</a:t>
            </a:r>
            <a:r>
              <a:rPr lang="ru-RU" sz="1400" dirty="0" smtClean="0"/>
              <a:t> с афферентным током крови из ветвей </a:t>
            </a:r>
            <a:r>
              <a:rPr lang="ru-RU" sz="1400" dirty="0" err="1" smtClean="0"/>
              <a:t>инсулярного</a:t>
            </a:r>
            <a:r>
              <a:rPr lang="ru-RU" sz="1400" dirty="0" smtClean="0"/>
              <a:t> сегмента (</a:t>
            </a:r>
            <a:r>
              <a:rPr lang="en-US" sz="1400" dirty="0" smtClean="0"/>
              <a:t>M2)</a:t>
            </a:r>
            <a:r>
              <a:rPr lang="ru-RU" sz="1400" dirty="0" smtClean="0"/>
              <a:t> правой средней мозговой артерии  со сбросом крови в </a:t>
            </a:r>
            <a:r>
              <a:rPr lang="ru-RU" sz="1400" dirty="0" err="1" smtClean="0"/>
              <a:t>сагитальный</a:t>
            </a:r>
            <a:r>
              <a:rPr lang="ru-RU" sz="1400" dirty="0" smtClean="0"/>
              <a:t> синус.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13432</TotalTime>
  <Words>264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735</cp:revision>
  <dcterms:created xsi:type="dcterms:W3CDTF">2007-06-09T07:57:56Z</dcterms:created>
  <dcterms:modified xsi:type="dcterms:W3CDTF">2013-06-13T12:13:55Z</dcterms:modified>
</cp:coreProperties>
</file>