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EAF35E5-32D7-49A9-9716-700AE6B15D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B4FA04-C447-47C6-BE4A-7B10BD799A77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85CFD3-324D-46B5-B2A9-A49B25D783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26F816-62E1-4802-A904-3D75CEEBDAD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744F5-DB1C-4D1C-AC58-64639BE9A0C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F12004-9F00-42C7-AFA8-88DB2EF5F6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215CCE-1B21-4261-A8C6-3BB52EE775B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78933-F7D9-43DD-8AAD-04A4062FA0B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E11BAF-A4A4-40CC-B80F-3159500AEC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D5C7F-0374-4101-B160-7E949D6D8E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1AA0FA-DB45-45E9-BEAF-75BE32D6A0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C9CE3-30B8-40C7-9692-FF75FD8DB59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3260F4-EDC1-4600-A1B1-31A7A0A300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C982E9A-C7C0-43D8-B3CE-B413C2AF71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>
                <a:latin typeface="Times New Roman" pitchFamily="18" charset="0"/>
              </a:rPr>
              <a:t>Омнипак</a:t>
            </a:r>
            <a:r>
              <a:rPr lang="ru-RU" sz="1400" dirty="0">
                <a:latin typeface="Times New Roman" pitchFamily="18" charset="0"/>
              </a:rPr>
              <a:t> 350   </a:t>
            </a:r>
            <a:r>
              <a:rPr lang="ru-RU" sz="1400" dirty="0" smtClean="0">
                <a:latin typeface="Times New Roman" pitchFamily="18" charset="0"/>
              </a:rPr>
              <a:t>20</a:t>
            </a:r>
            <a:r>
              <a:rPr lang="en-US" sz="1400" dirty="0">
                <a:latin typeface="Times New Roman" pitchFamily="18" charset="0"/>
              </a:rPr>
              <a:t>0ml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MPA-1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   </a:t>
            </a:r>
            <a:r>
              <a:rPr lang="en-US" sz="1400">
                <a:latin typeface="Times New Roman" pitchFamily="18" charset="0"/>
              </a:rPr>
              <a:t>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                             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err="1">
                <a:latin typeface="Times New Roman" pitchFamily="18" charset="0"/>
              </a:rPr>
              <a:t>Севринова</a:t>
            </a:r>
            <a:r>
              <a:rPr lang="ru-RU" sz="1400" dirty="0">
                <a:latin typeface="Times New Roman" pitchFamily="18" charset="0"/>
              </a:rPr>
              <a:t> О</a:t>
            </a:r>
            <a:r>
              <a:rPr lang="ru-RU" sz="1400" dirty="0"/>
              <a:t>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Герасимов М.М..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Блохина И .С.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5900" y="118745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10.07.201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Сиротин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14.04.1954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Отделение:21 № 6675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брахиоцефальных артерий: </a:t>
            </a:r>
          </a:p>
          <a:p>
            <a:pPr marL="342900" indent="-342900"/>
            <a:r>
              <a:rPr lang="ru-RU" sz="1400" dirty="0"/>
              <a:t>Справа</a:t>
            </a:r>
            <a:r>
              <a:rPr lang="ru-RU" sz="1400" dirty="0" smtClean="0"/>
              <a:t>:. Устье ВСА без стенозов. Устьевой стеноз 80% НСА. ПА без </a:t>
            </a:r>
            <a:r>
              <a:rPr lang="ru-RU" sz="1400" dirty="0" err="1" smtClean="0"/>
              <a:t>стенотических</a:t>
            </a:r>
            <a:r>
              <a:rPr lang="ru-RU" sz="1400" dirty="0" smtClean="0"/>
              <a:t> изменений, определяется умеренная </a:t>
            </a:r>
            <a:r>
              <a:rPr lang="en-US" sz="1400" dirty="0" smtClean="0"/>
              <a:t>S-</a:t>
            </a:r>
            <a:r>
              <a:rPr lang="ru-RU" sz="1400" dirty="0" smtClean="0"/>
              <a:t>образная деформация ПА. Подключичная артерия без гемодинамических значимых стенозов.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Слева:. атеросклеротические изменения ПА на протяжении сегментов </a:t>
            </a:r>
            <a:r>
              <a:rPr lang="en-US" sz="1400" dirty="0" smtClean="0"/>
              <a:t>V1-V2 </a:t>
            </a:r>
            <a:r>
              <a:rPr lang="ru-RU" sz="1400" dirty="0" smtClean="0"/>
              <a:t>со стенозами до 80%. Хроническая окклюзия от устья ВСА. Стеноз 60% левой подключичной артерии 1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 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12755</TotalTime>
  <Words>263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676</cp:revision>
  <dcterms:created xsi:type="dcterms:W3CDTF">2007-06-09T07:57:56Z</dcterms:created>
  <dcterms:modified xsi:type="dcterms:W3CDTF">2013-07-10T08:13:44Z</dcterms:modified>
</cp:coreProperties>
</file>