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</a:t>
            </a:r>
            <a:r>
              <a:rPr lang="ru-RU" sz="1400" dirty="0" smtClean="0">
                <a:latin typeface="Times New Roman" pitchFamily="18" charset="0"/>
              </a:rPr>
              <a:t>20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</a:t>
            </a:r>
            <a:r>
              <a:rPr lang="ru-RU" sz="1400" b="1" dirty="0" smtClean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ЩЕРБАКОВ </a:t>
            </a:r>
            <a:r>
              <a:rPr lang="ru-RU" sz="1400" dirty="0" smtClean="0">
                <a:latin typeface="Times New Roman" pitchFamily="18" charset="0"/>
              </a:rPr>
              <a:t>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БОРОДКИНА С.А.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ПЛОСКОВА С.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16.07.201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Морозов Н.Ю.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.04.1968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8302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</a:t>
            </a:r>
            <a:r>
              <a:rPr lang="ru-RU" sz="1400" b="1" i="1" dirty="0" err="1"/>
              <a:t>брахиоцефальных</a:t>
            </a:r>
            <a:r>
              <a:rPr lang="ru-RU" sz="1400" b="1" i="1" dirty="0"/>
              <a:t> артерий: </a:t>
            </a:r>
            <a:endParaRPr lang="ru-RU" sz="1400" b="1" i="1" dirty="0" smtClean="0"/>
          </a:p>
          <a:p>
            <a:pPr marL="342900" indent="-342900"/>
            <a:r>
              <a:rPr lang="ru-RU" sz="1400" dirty="0" smtClean="0"/>
              <a:t>Справа</a:t>
            </a:r>
            <a:r>
              <a:rPr lang="ru-RU" sz="1400" dirty="0" smtClean="0"/>
              <a:t>: </a:t>
            </a:r>
            <a:r>
              <a:rPr lang="ru-RU" sz="1400" dirty="0" smtClean="0"/>
              <a:t>без стенотических изменений.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ВСА – состояние после </a:t>
            </a:r>
            <a:r>
              <a:rPr lang="ru-RU" sz="1400" dirty="0" err="1" smtClean="0"/>
              <a:t>эверсионной</a:t>
            </a:r>
            <a:r>
              <a:rPr lang="ru-RU" sz="1400" dirty="0" smtClean="0"/>
              <a:t> КЭАЭ, без стенотических изменений</a:t>
            </a:r>
            <a:r>
              <a:rPr lang="ru-RU" sz="1400" dirty="0" smtClean="0"/>
              <a:t>.</a:t>
            </a:r>
          </a:p>
          <a:p>
            <a:pPr marL="342900" indent="-342900"/>
            <a:r>
              <a:rPr lang="ru-RU" sz="1400" dirty="0" smtClean="0"/>
              <a:t>На церебральных ангиограммах депо контрастного вещества и АВМ не определяется.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12627</TotalTime>
  <Words>236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664</cp:revision>
  <dcterms:created xsi:type="dcterms:W3CDTF">2007-06-09T07:57:56Z</dcterms:created>
  <dcterms:modified xsi:type="dcterms:W3CDTF">2013-07-16T08:57:33Z</dcterms:modified>
</cp:coreProperties>
</file>