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Визипак</a:t>
            </a:r>
            <a:r>
              <a:rPr lang="ru-RU" sz="1400" dirty="0" smtClean="0">
                <a:latin typeface="Times New Roman" pitchFamily="18" charset="0"/>
              </a:rPr>
              <a:t> 320    15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2.4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2.3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Кесарева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Цветкова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23.07.201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Могилева Л.В.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26.02.1957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24 №8054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Умеренная девиация ОСА ,стеноз устья правой ВСА не более 30%, </a:t>
            </a:r>
            <a:r>
              <a:rPr lang="ru-RU" sz="1400" dirty="0" smtClean="0"/>
              <a:t>стеноз </a:t>
            </a:r>
            <a:r>
              <a:rPr lang="ru-RU" sz="1400" dirty="0" smtClean="0"/>
              <a:t>НСА 85%. Умеренная деформация ПА в сегменте </a:t>
            </a:r>
            <a:r>
              <a:rPr lang="en-US" sz="1400" dirty="0" smtClean="0"/>
              <a:t>V </a:t>
            </a:r>
            <a:r>
              <a:rPr lang="ru-RU" sz="1400" dirty="0" smtClean="0"/>
              <a:t>2.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 Стеноз ОСА не более 30%,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- образная деформация ВСА, медиальное смещение устья ПА.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12727</TotalTime>
  <Words>255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680</cp:revision>
  <dcterms:created xsi:type="dcterms:W3CDTF">2007-06-09T07:57:56Z</dcterms:created>
  <dcterms:modified xsi:type="dcterms:W3CDTF">2013-07-23T06:41:54Z</dcterms:modified>
</cp:coreProperties>
</file>