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3C0C4EC-58DE-43BC-8A95-E859F6156D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FBA2F-A8EC-4428-9CDA-D3BC3C8C0DD3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6E8A-5F9F-4059-96C2-8A2039AFC9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90C7C-27A6-44E4-9A86-30641D722C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25CD-9BFB-4912-A133-56610930D5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C63AD-A6F2-4EAA-8689-E99B597687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04F08-EA54-4AC9-8E48-ADE059E018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B50BC-5B36-4006-BC40-D130C57630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C6597-20F5-4CA3-B396-1364BCAD9E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135E4-83CC-41F6-B131-F0E68D55E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CD84C-FFDA-47BC-B4E7-F7DE91342D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3B6B0-6A8B-498D-95FE-298115292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42A90-39C3-489B-9B90-B78F3333AA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BA6B856-B056-464F-A099-B8F4468DA0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</a:t>
            </a:r>
            <a:r>
              <a:rPr lang="ru-RU" sz="1600" b="1" u="sng">
                <a:latin typeface="Times New Roman" pitchFamily="18" charset="0"/>
              </a:rPr>
              <a:t>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14612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НН 1  </a:t>
            </a:r>
            <a:r>
              <a:rPr lang="en-US" sz="1400" dirty="0" smtClean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</a:t>
            </a:r>
            <a:r>
              <a:rPr lang="en-US" sz="1400" dirty="0" smtClean="0">
                <a:latin typeface="Times New Roman" pitchFamily="18" charset="0"/>
              </a:rPr>
              <a:t>JR   3.5 5F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00166"/>
            <a:ext cx="3429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r>
              <a:rPr lang="en-US" sz="1400" b="1" dirty="0" smtClean="0">
                <a:latin typeface="Times New Roman" pitchFamily="18" charset="0"/>
              </a:rPr>
              <a:t>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Щербаков А.С.</a:t>
            </a:r>
            <a:endParaRPr lang="ru-RU" sz="16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r>
              <a:rPr lang="ru-RU" sz="1400" dirty="0" smtClean="0"/>
              <a:t>.           </a:t>
            </a:r>
            <a:r>
              <a:rPr lang="ru-RU" sz="1400" dirty="0" smtClean="0"/>
              <a:t>Шебалин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</a:t>
            </a:r>
            <a:r>
              <a:rPr lang="ru-RU" sz="1400" b="1" dirty="0" smtClean="0">
                <a:latin typeface="Times New Roman" pitchFamily="18" charset="0"/>
              </a:rPr>
              <a:t>           </a:t>
            </a:r>
            <a:r>
              <a:rPr lang="ru-RU" sz="1400" dirty="0" smtClean="0"/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2976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07</a:t>
            </a:r>
            <a:r>
              <a:rPr lang="ru-RU" sz="1400" b="1" dirty="0" smtClean="0">
                <a:latin typeface="Times New Roman" pitchFamily="18" charset="0"/>
              </a:rPr>
              <a:t>.08.201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Симонова Т.И.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24</a:t>
            </a:r>
            <a:r>
              <a:rPr lang="ru-RU" sz="1400" b="1" dirty="0" smtClean="0">
                <a:latin typeface="Times New Roman" pitchFamily="18" charset="0"/>
              </a:rPr>
              <a:t>.09.1957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САК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400" dirty="0" smtClean="0"/>
              <a:t>На </a:t>
            </a:r>
            <a:r>
              <a:rPr lang="ru-RU" sz="1400" dirty="0"/>
              <a:t>ангиограммах сосудов головного </a:t>
            </a:r>
            <a:r>
              <a:rPr lang="ru-RU" sz="1400" dirty="0" smtClean="0"/>
              <a:t>мозга</a:t>
            </a:r>
            <a:r>
              <a:rPr lang="en-US" sz="1400" dirty="0" smtClean="0"/>
              <a:t> </a:t>
            </a:r>
            <a:r>
              <a:rPr lang="ru-RU" sz="1400" dirty="0" smtClean="0"/>
              <a:t>депо контрастного вещества и АВМ не определяется. </a:t>
            </a:r>
          </a:p>
          <a:p>
            <a:pPr marL="342900" indent="-342900" algn="just"/>
            <a:r>
              <a:rPr lang="ru-RU" sz="1400" dirty="0" smtClean="0"/>
              <a:t>Рекомендовано симптоматическое лечение.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13443</TotalTime>
  <Words>201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739</cp:revision>
  <dcterms:created xsi:type="dcterms:W3CDTF">2007-06-09T07:57:56Z</dcterms:created>
  <dcterms:modified xsi:type="dcterms:W3CDTF">2013-08-07T07:21:45Z</dcterms:modified>
</cp:coreProperties>
</file>