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47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8B897F-C1F1-46F5-913C-B7399E85D5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2FA9CB-6FED-4286-9F39-6457BF3A0E0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BBF74-A1B0-4E8E-BD78-EBBA156A8C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DE835-40CB-471D-A8E9-8969A7567E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7C193-7347-4A08-8AFA-6B2A5CEAF5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A7C52-3708-4C87-9D99-F59966562B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8B6E7-FB6E-40F8-B6B7-3EEB0F7B7F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C1229-A25D-4BB9-98ED-0CEEE98CC7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8DB85-EE62-4191-8932-693A652AEC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5506A-2348-4BB1-8335-8F85D4B447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0859A-0553-4856-89B9-8262BDEEA2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A48E7-DAA8-46FB-87ED-E6FC7FD5E3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6F584-91CF-400F-9768-9F96C76430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E1C40D8-4084-4CFC-B6A0-A048CE5BB7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/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Омнипак</a:t>
            </a:r>
            <a:r>
              <a:rPr lang="ru-RU" sz="1400" dirty="0" smtClean="0">
                <a:latin typeface="Times New Roman" pitchFamily="18" charset="0"/>
              </a:rPr>
              <a:t> 35</a:t>
            </a:r>
            <a:r>
              <a:rPr lang="en-US" sz="1400" dirty="0" smtClean="0">
                <a:latin typeface="Times New Roman" pitchFamily="18" charset="0"/>
              </a:rPr>
              <a:t>0</a:t>
            </a:r>
            <a:r>
              <a:rPr lang="ru-RU" sz="1400" dirty="0" smtClean="0">
                <a:latin typeface="Times New Roman" pitchFamily="18" charset="0"/>
              </a:rPr>
              <a:t>  -  150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 Доза         </a:t>
            </a:r>
            <a:r>
              <a:rPr lang="ru-RU" sz="1400" dirty="0" smtClean="0">
                <a:latin typeface="Times New Roman" pitchFamily="18" charset="0"/>
              </a:rPr>
              <a:t>430.17 </a:t>
            </a:r>
            <a:r>
              <a:rPr lang="ru-RU" sz="1400" dirty="0" err="1" smtClean="0">
                <a:latin typeface="Times New Roman" pitchFamily="18" charset="0"/>
              </a:rPr>
              <a:t>мЗв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 Время         </a:t>
            </a:r>
            <a:r>
              <a:rPr lang="ru-RU" sz="1400" dirty="0" smtClean="0">
                <a:latin typeface="Times New Roman" pitchFamily="18" charset="0"/>
              </a:rPr>
              <a:t>09:36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ru-RU" sz="1400" dirty="0" smtClean="0">
                <a:latin typeface="Times New Roman" pitchFamily="18" charset="0"/>
              </a:rPr>
              <a:t>НН  </a:t>
            </a:r>
            <a:r>
              <a:rPr lang="ru-RU" sz="1400" dirty="0">
                <a:latin typeface="Times New Roman" pitchFamily="18" charset="0"/>
              </a:rPr>
              <a:t>1</a:t>
            </a:r>
            <a:r>
              <a:rPr lang="en-US" sz="1400" dirty="0" smtClean="0">
                <a:latin typeface="Times New Roman" pitchFamily="18" charset="0"/>
              </a:rPr>
              <a:t> 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          </a:t>
            </a:r>
            <a:r>
              <a:rPr lang="en-US" sz="1400" dirty="0" smtClean="0">
                <a:latin typeface="Times New Roman" pitchFamily="18" charset="0"/>
              </a:rPr>
              <a:t>5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r>
              <a:rPr lang="ru-RU" sz="1400" dirty="0" smtClean="0"/>
              <a:t>  Р</a:t>
            </a:r>
            <a:r>
              <a:rPr lang="en-US" sz="1400" dirty="0"/>
              <a:t>IG 1</a:t>
            </a:r>
            <a:r>
              <a:rPr lang="ru-RU" sz="1400" dirty="0"/>
              <a:t>00</a:t>
            </a:r>
            <a:r>
              <a:rPr lang="en-US" sz="1400" dirty="0"/>
              <a:t>  </a:t>
            </a:r>
            <a:r>
              <a:rPr lang="ru-RU" sz="1400" dirty="0"/>
              <a:t>                     </a:t>
            </a:r>
            <a:r>
              <a:rPr lang="en-US" sz="1400" dirty="0"/>
              <a:t> 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214686" y="1357290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Рентгенхирург: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м</a:t>
            </a:r>
            <a:r>
              <a:rPr lang="en-US" sz="1400" b="1" dirty="0" smtClean="0">
                <a:latin typeface="Times New Roman" pitchFamily="18" charset="0"/>
              </a:rPr>
              <a:t>/</a:t>
            </a:r>
            <a:r>
              <a:rPr lang="ru-RU" sz="1400" b="1" dirty="0" smtClean="0">
                <a:latin typeface="Times New Roman" pitchFamily="18" charset="0"/>
              </a:rPr>
              <a:t>с: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Черткова О.Н.</a:t>
            </a: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Анестезиолог:           </a:t>
            </a:r>
            <a:r>
              <a:rPr lang="ru-RU" sz="1400" dirty="0" smtClean="0">
                <a:latin typeface="Times New Roman" pitchFamily="18" charset="0"/>
              </a:rPr>
              <a:t>Герасимов М.М</a:t>
            </a:r>
            <a:r>
              <a:rPr lang="ru-RU" sz="1400" b="1" dirty="0" smtClean="0">
                <a:latin typeface="Times New Roman" pitchFamily="18" charset="0"/>
              </a:rPr>
              <a:t>.</a:t>
            </a:r>
            <a:endParaRPr lang="ru-RU" sz="1400" dirty="0" smtClean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м/с </a:t>
            </a:r>
            <a:r>
              <a:rPr lang="ru-RU" sz="1400" b="1" dirty="0">
                <a:latin typeface="Times New Roman" pitchFamily="18" charset="0"/>
              </a:rPr>
              <a:t>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Плоскова С.И.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214290" y="1142976"/>
            <a:ext cx="2355844" cy="152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19</a:t>
            </a:r>
            <a:r>
              <a:rPr lang="ru-RU" sz="1400" b="1" dirty="0" smtClean="0">
                <a:latin typeface="Times New Roman" pitchFamily="18" charset="0"/>
              </a:rPr>
              <a:t>.08.201</a:t>
            </a:r>
            <a:r>
              <a:rPr lang="ru-RU" sz="1400" b="1" dirty="0" smtClean="0"/>
              <a:t>3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/>
              <a:t>Лисицин</a:t>
            </a:r>
            <a:r>
              <a:rPr lang="ru-RU" sz="1400" b="1" dirty="0" smtClean="0"/>
              <a:t> Н.А.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22.11.1943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21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9862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</a:t>
            </a:r>
            <a:r>
              <a:rPr lang="ru-RU" sz="1400" b="1" i="1" dirty="0" smtClean="0"/>
              <a:t>брахиоцефальных </a:t>
            </a:r>
            <a:r>
              <a:rPr lang="ru-RU" sz="1400" b="1" i="1" dirty="0"/>
              <a:t>артерий: </a:t>
            </a:r>
            <a:endParaRPr lang="ru-RU" sz="1400" b="1" i="1" dirty="0" smtClean="0"/>
          </a:p>
          <a:p>
            <a:pPr marL="342900" indent="-342900"/>
            <a:r>
              <a:rPr lang="ru-RU" sz="1400" b="1" i="1" dirty="0" smtClean="0"/>
              <a:t>В бассейне БЦА, ВСА справа </a:t>
            </a:r>
            <a:r>
              <a:rPr lang="ru-RU" sz="1400" b="1" i="1" dirty="0" err="1" smtClean="0"/>
              <a:t>флотирующий</a:t>
            </a:r>
            <a:r>
              <a:rPr lang="ru-RU" sz="1400" b="1" i="1" dirty="0" smtClean="0"/>
              <a:t> тромб не определяется</a:t>
            </a:r>
            <a:endParaRPr lang="ru-RU" sz="1400" b="1" i="1" dirty="0" smtClean="0"/>
          </a:p>
          <a:p>
            <a:pPr marL="342900" indent="-342900"/>
            <a:r>
              <a:rPr lang="ru-RU" sz="1400" dirty="0" smtClean="0"/>
              <a:t>Справа: Стеноз </a:t>
            </a:r>
            <a:r>
              <a:rPr lang="ru-RU" sz="1400" dirty="0" smtClean="0"/>
              <a:t>в области луковицы </a:t>
            </a:r>
            <a:r>
              <a:rPr lang="ru-RU" sz="1400" dirty="0" smtClean="0"/>
              <a:t>ВСА </a:t>
            </a:r>
            <a:r>
              <a:rPr lang="ru-RU" sz="1400" dirty="0" smtClean="0"/>
              <a:t>80</a:t>
            </a:r>
            <a:r>
              <a:rPr lang="ru-RU" sz="1400" dirty="0" smtClean="0"/>
              <a:t>%, устьевой стеноз НСА 85%, умеренная девиация </a:t>
            </a:r>
            <a:r>
              <a:rPr lang="en-US" sz="1400" dirty="0" smtClean="0"/>
              <a:t>V1 </a:t>
            </a:r>
            <a:r>
              <a:rPr lang="ru-RU" sz="1400" dirty="0" smtClean="0"/>
              <a:t>ПА, неровность контуров подключичной артерии, без значимых стенозов. </a:t>
            </a:r>
            <a:endParaRPr lang="ru-RU" sz="1400" dirty="0"/>
          </a:p>
          <a:p>
            <a:pPr marL="342900" indent="-342900"/>
            <a:r>
              <a:rPr lang="ru-RU" sz="1400" dirty="0" smtClean="0"/>
              <a:t>Слева: </a:t>
            </a:r>
            <a:r>
              <a:rPr lang="ru-RU" sz="1400" dirty="0" smtClean="0"/>
              <a:t>ВСА без гемодинамических значимых стенозов, устьевой стеноз НСА не определяется, девиация </a:t>
            </a:r>
            <a:r>
              <a:rPr lang="en-US" sz="1400" dirty="0" smtClean="0"/>
              <a:t>V1 </a:t>
            </a:r>
            <a:r>
              <a:rPr lang="ru-RU" sz="1400" dirty="0" smtClean="0"/>
              <a:t>ПА с критическим стенозом 90%, стеноз подключичной артерии 55%.</a:t>
            </a:r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12740</TotalTime>
  <Words>275</Words>
  <Application>Microsoft Office PowerPoint</Application>
  <PresentationFormat>Экран (4:3)</PresentationFormat>
  <Paragraphs>82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681</cp:revision>
  <dcterms:created xsi:type="dcterms:W3CDTF">2007-06-09T07:57:56Z</dcterms:created>
  <dcterms:modified xsi:type="dcterms:W3CDTF">2013-08-19T08:12:35Z</dcterms:modified>
</cp:coreProperties>
</file>