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-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</a:t>
            </a:r>
            <a:r>
              <a:rPr lang="ru-RU" sz="1400" dirty="0" smtClean="0">
                <a:latin typeface="Times New Roman" pitchFamily="18" charset="0"/>
              </a:rPr>
              <a:t>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Черткова О.Н.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smtClean="0">
                <a:latin typeface="Times New Roman" pitchFamily="18" charset="0"/>
              </a:rPr>
              <a:t>анестезист: 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</a:t>
            </a:r>
            <a:r>
              <a:rPr lang="ru-RU" sz="1400" b="1" dirty="0" smtClean="0">
                <a:latin typeface="Times New Roman" pitchFamily="18" charset="0"/>
              </a:rPr>
              <a:t>08.201</a:t>
            </a:r>
            <a:r>
              <a:rPr lang="ru-RU" sz="1400" b="1" dirty="0" smtClean="0"/>
              <a:t>3  10:00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Раввин С.И.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09.06.1990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 smtClean="0">
                <a:latin typeface="Times New Roman" pitchFamily="18" charset="0"/>
              </a:rPr>
              <a:t>№10001</a:t>
            </a:r>
          </a:p>
          <a:p>
            <a:r>
              <a:rPr lang="ru-RU" sz="1400" b="1" dirty="0" smtClean="0">
                <a:latin typeface="Times New Roman" pitchFamily="18" charset="0"/>
              </a:rPr>
              <a:t>Диагноз: ОНМК.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dirty="0" smtClean="0"/>
              <a:t>На ангиограммах сосудов головного </a:t>
            </a:r>
            <a:r>
              <a:rPr lang="ru-RU" sz="1400" dirty="0" smtClean="0"/>
              <a:t>мозга </a:t>
            </a:r>
            <a:r>
              <a:rPr lang="ru-RU" sz="1400" dirty="0" smtClean="0"/>
              <a:t>в проекции правой мозжечковой доле</a:t>
            </a:r>
            <a:r>
              <a:rPr lang="ru-RU" sz="1400" dirty="0" smtClean="0"/>
              <a:t> в </a:t>
            </a:r>
            <a:r>
              <a:rPr lang="ru-RU" sz="1400" dirty="0" smtClean="0"/>
              <a:t>системе</a:t>
            </a:r>
            <a:r>
              <a:rPr lang="ru-RU" sz="1400" dirty="0" smtClean="0"/>
              <a:t> </a:t>
            </a:r>
            <a:r>
              <a:rPr lang="ru-RU" sz="1400" dirty="0" err="1" smtClean="0"/>
              <a:t>вертебро-базилярного</a:t>
            </a:r>
            <a:r>
              <a:rPr lang="ru-RU" sz="1400" dirty="0" smtClean="0"/>
              <a:t> </a:t>
            </a:r>
            <a:r>
              <a:rPr lang="ru-RU" sz="1400" dirty="0" smtClean="0"/>
              <a:t>бассейна</a:t>
            </a:r>
            <a:r>
              <a:rPr lang="ru-RU" sz="1400" dirty="0" smtClean="0"/>
              <a:t> определяется артериовенозная </a:t>
            </a:r>
            <a:r>
              <a:rPr lang="ru-RU" sz="1400" dirty="0" err="1" smtClean="0"/>
              <a:t>мальформация</a:t>
            </a:r>
            <a:r>
              <a:rPr lang="ru-RU" sz="1400" dirty="0" smtClean="0"/>
              <a:t> </a:t>
            </a:r>
            <a:r>
              <a:rPr lang="ru-RU" sz="1400" dirty="0" smtClean="0"/>
              <a:t>с  </a:t>
            </a:r>
            <a:r>
              <a:rPr lang="ru-RU" sz="1400" dirty="0" smtClean="0"/>
              <a:t>афферентным током крови по </a:t>
            </a:r>
            <a:r>
              <a:rPr lang="ru-RU" sz="1400" dirty="0" smtClean="0"/>
              <a:t>системе передней нижней мозжечковой артерии (</a:t>
            </a:r>
            <a:r>
              <a:rPr lang="en-US" sz="1400" dirty="0" smtClean="0"/>
              <a:t>AICA </a:t>
            </a:r>
            <a:r>
              <a:rPr lang="ru-RU" sz="1400" dirty="0" smtClean="0"/>
              <a:t>с </a:t>
            </a:r>
            <a:r>
              <a:rPr lang="ru-RU" sz="1400" dirty="0" smtClean="0"/>
              <a:t>дренированием крови в </a:t>
            </a:r>
            <a:r>
              <a:rPr lang="ru-RU" sz="1400" dirty="0" smtClean="0"/>
              <a:t>поперечный и нижний </a:t>
            </a:r>
            <a:r>
              <a:rPr lang="ru-RU" sz="1400" dirty="0" err="1" smtClean="0"/>
              <a:t>сагитальный</a:t>
            </a:r>
            <a:r>
              <a:rPr lang="ru-RU" sz="1400" dirty="0" smtClean="0"/>
              <a:t> синус. </a:t>
            </a:r>
            <a:endParaRPr lang="ru-RU" sz="1400" dirty="0" smtClean="0"/>
          </a:p>
          <a:p>
            <a:pPr marL="342900" indent="-342900"/>
            <a:r>
              <a:rPr lang="ru-RU" sz="1400" b="1" i="1" dirty="0" smtClean="0"/>
              <a:t>.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13013</TotalTime>
  <Words>232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700</cp:revision>
  <dcterms:created xsi:type="dcterms:W3CDTF">2007-06-09T07:57:56Z</dcterms:created>
  <dcterms:modified xsi:type="dcterms:W3CDTF">2013-08-23T11:04:44Z</dcterms:modified>
</cp:coreProperties>
</file>