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ЦЕРЕБРАЛЬНАЯ АРТЕРИЙ</a:t>
            </a:r>
            <a:r>
              <a:rPr lang="ru-RU" sz="1600" b="1" u="sng" dirty="0">
                <a:latin typeface="Times New Roman" pitchFamily="18" charset="0"/>
              </a:rPr>
              <a:t>. </a:t>
            </a: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/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err="1" smtClean="0">
                <a:latin typeface="Times New Roman" pitchFamily="18" charset="0"/>
              </a:rPr>
              <a:t>Ультравист</a:t>
            </a:r>
            <a:r>
              <a:rPr lang="ru-RU" sz="1400" dirty="0" smtClean="0">
                <a:latin typeface="Times New Roman" pitchFamily="18" charset="0"/>
              </a:rPr>
              <a:t> 370 -  150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НН1     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Черткова О.Н.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r>
              <a:rPr lang="ru-RU" sz="1400" dirty="0" smtClean="0"/>
              <a:t>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 </a:t>
            </a:r>
            <a:r>
              <a:rPr lang="ru-RU" sz="1400" dirty="0" smtClean="0"/>
              <a:t>Капралова Е.А..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214414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23.08.201</a:t>
            </a:r>
            <a:r>
              <a:rPr lang="ru-RU" sz="1400" b="1" dirty="0" smtClean="0"/>
              <a:t>3 10:45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Ромадина</a:t>
            </a:r>
            <a:r>
              <a:rPr lang="ru-RU" sz="1400" b="1" dirty="0" smtClean="0">
                <a:latin typeface="Times New Roman" pitchFamily="18" charset="0"/>
              </a:rPr>
              <a:t> Г.Н.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17.08.1973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7 №</a:t>
            </a:r>
            <a:r>
              <a:rPr lang="ru-RU" sz="1400" b="1" dirty="0" smtClean="0">
                <a:latin typeface="Times New Roman" pitchFamily="18" charset="0"/>
              </a:rPr>
              <a:t>10053</a:t>
            </a:r>
          </a:p>
          <a:p>
            <a:r>
              <a:rPr lang="ru-RU" sz="1400" b="1" dirty="0" smtClean="0">
                <a:latin typeface="Times New Roman" pitchFamily="18" charset="0"/>
              </a:rPr>
              <a:t>Диагноз: САК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59926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 smtClean="0"/>
              <a:t>Заключение:</a:t>
            </a:r>
            <a:endParaRPr lang="ru-RU" sz="1400" b="1" i="1" dirty="0" smtClean="0"/>
          </a:p>
          <a:p>
            <a:pPr marL="342900" indent="-342900" algn="just"/>
            <a:r>
              <a:rPr lang="ru-RU" sz="1400" b="1" i="1" dirty="0" smtClean="0"/>
              <a:t>       </a:t>
            </a:r>
            <a:r>
              <a:rPr lang="ru-RU" sz="1400" b="1" i="1" dirty="0" smtClean="0"/>
              <a:t>На ангиограммах сосудов головного мозга в проекции бифуркации сегмента </a:t>
            </a:r>
            <a:r>
              <a:rPr lang="en-US" sz="1400" b="1" i="1" dirty="0" smtClean="0"/>
              <a:t>M1 </a:t>
            </a:r>
            <a:r>
              <a:rPr lang="ru-RU" sz="1400" b="1" i="1" dirty="0" smtClean="0"/>
              <a:t>средней мозговой артерии определяется </a:t>
            </a:r>
            <a:r>
              <a:rPr lang="ru-RU" sz="1400" b="1" i="1" dirty="0" smtClean="0"/>
              <a:t>аневризматическое расширение неправильной формы размерами 3.3*1.9мм с узкой </a:t>
            </a:r>
            <a:r>
              <a:rPr lang="ru-RU" sz="1400" b="1" i="1" dirty="0" smtClean="0"/>
              <a:t>шейкой - 0.8 мм. 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smtClean="0"/>
              <a:t>Врач __________: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13031</TotalTime>
  <Words>216</Words>
  <Application>Microsoft Office PowerPoint</Application>
  <PresentationFormat>Экран (4:3)</PresentationFormat>
  <Paragraphs>76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701</cp:revision>
  <dcterms:created xsi:type="dcterms:W3CDTF">2007-06-09T07:57:56Z</dcterms:created>
  <dcterms:modified xsi:type="dcterms:W3CDTF">2013-08-23T11:46:38Z</dcterms:modified>
</cp:coreProperties>
</file>