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ЦЕРЕБРАЛЬНАЯ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370 -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Мишалкина</a:t>
            </a:r>
            <a:r>
              <a:rPr lang="ru-RU" sz="1400" dirty="0" smtClean="0">
                <a:latin typeface="Times New Roman" pitchFamily="18" charset="0"/>
              </a:rPr>
              <a:t>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Б</a:t>
            </a:r>
            <a:r>
              <a:rPr lang="ru-RU" sz="1400" dirty="0" smtClean="0"/>
              <a:t>лохина И.С. 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24.08.201</a:t>
            </a:r>
            <a:r>
              <a:rPr lang="ru-RU" sz="1400" b="1" dirty="0" smtClean="0"/>
              <a:t>3 11:00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Цилинко</a:t>
            </a:r>
            <a:r>
              <a:rPr lang="ru-RU" sz="1400" b="1" dirty="0" smtClean="0">
                <a:latin typeface="Times New Roman" pitchFamily="18" charset="0"/>
              </a:rPr>
              <a:t> Н.А.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.08.1964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 smtClean="0">
                <a:latin typeface="Times New Roman" pitchFamily="18" charset="0"/>
              </a:rPr>
              <a:t>№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10090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b="1" i="1" dirty="0" smtClean="0"/>
              <a:t>Состояние после клипирования </a:t>
            </a:r>
            <a:r>
              <a:rPr lang="ru-RU" sz="1400" b="1" i="1" dirty="0" smtClean="0"/>
              <a:t>в проекции сегмента М2 правой средней мозговой артерии, депо контрастного вещества не определяется. Состояние после </a:t>
            </a:r>
            <a:r>
              <a:rPr lang="ru-RU" sz="1400" b="1" i="1" dirty="0" err="1" smtClean="0"/>
              <a:t>эмболизации</a:t>
            </a:r>
            <a:r>
              <a:rPr lang="ru-RU" sz="1400" b="1" i="1" dirty="0" smtClean="0"/>
              <a:t> </a:t>
            </a:r>
            <a:r>
              <a:rPr lang="ru-RU" sz="1400" b="1" i="1" dirty="0" err="1" smtClean="0"/>
              <a:t>микроспиралями</a:t>
            </a:r>
            <a:r>
              <a:rPr lang="ru-RU" sz="1400" b="1" i="1" dirty="0" smtClean="0"/>
              <a:t> с стент </a:t>
            </a:r>
            <a:r>
              <a:rPr lang="ru-RU" sz="1400" b="1" i="1" dirty="0" err="1" smtClean="0"/>
              <a:t>ассистенцией</a:t>
            </a:r>
            <a:r>
              <a:rPr lang="ru-RU" sz="1400" b="1" i="1" dirty="0" smtClean="0"/>
              <a:t> в зоне бифуркации основной артерии и правой нижней передней мозжечковой артерии. Ток контраста в полость аневризмы не определяется. </a:t>
            </a:r>
          </a:p>
          <a:p>
            <a:pPr marL="342900" indent="-342900" algn="just"/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Снимки не напечатаны. Не работает </a:t>
            </a:r>
            <a:r>
              <a:rPr lang="en-US" sz="1400" b="1" i="1" dirty="0" smtClean="0"/>
              <a:t>Sony film Station. </a:t>
            </a:r>
            <a:r>
              <a:rPr lang="ru-RU" sz="1400" b="1" i="1" dirty="0" smtClean="0"/>
              <a:t>Записан </a:t>
            </a:r>
            <a:r>
              <a:rPr lang="en-US" sz="1400" b="1" i="1" dirty="0" smtClean="0"/>
              <a:t>CD – </a:t>
            </a:r>
            <a:r>
              <a:rPr lang="ru-RU" sz="1400" b="1" i="1" smtClean="0"/>
              <a:t>диск.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13044</TotalTime>
  <Words>249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704</cp:revision>
  <dcterms:created xsi:type="dcterms:W3CDTF">2007-06-09T07:57:56Z</dcterms:created>
  <dcterms:modified xsi:type="dcterms:W3CDTF">2013-08-24T08:55:46Z</dcterms:modified>
</cp:coreProperties>
</file>