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Ультравист</a:t>
            </a:r>
            <a:r>
              <a:rPr lang="ru-RU" sz="1400" dirty="0" smtClean="0">
                <a:latin typeface="Times New Roman" pitchFamily="18" charset="0"/>
              </a:rPr>
              <a:t> 370 -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Мешалкина И.В.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26.08.201</a:t>
            </a:r>
            <a:r>
              <a:rPr lang="ru-RU" sz="1400" b="1" dirty="0" smtClean="0"/>
              <a:t>3 09:30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Каретина</a:t>
            </a:r>
            <a:r>
              <a:rPr lang="ru-RU" sz="1400" b="1" dirty="0" smtClean="0">
                <a:latin typeface="Times New Roman" pitchFamily="18" charset="0"/>
              </a:rPr>
              <a:t> Г.Е.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.11.1956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 smtClean="0">
                <a:latin typeface="Times New Roman" pitchFamily="18" charset="0"/>
              </a:rPr>
              <a:t>№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10187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На ангиограммах сосудов головного мозга в проекции </a:t>
            </a:r>
            <a:r>
              <a:rPr lang="ru-RU" sz="1400" b="1" i="1" dirty="0" smtClean="0"/>
              <a:t>ПСА определяется депо контрастного вещества размерами 2.7х2.2х1.1. мм. Контрастирование определяется только через системы левых передних мозговых артерий (анатомическая особенность - две левые ПМА). Через систему правой ПМА контрастирование не определяется.  </a:t>
            </a:r>
          </a:p>
          <a:p>
            <a:pPr marL="342900" indent="-342900" algn="just"/>
            <a:r>
              <a:rPr lang="ru-RU" sz="1400" b="1" i="1" u="sng" dirty="0" smtClean="0"/>
              <a:t>Заключение:</a:t>
            </a:r>
            <a:r>
              <a:rPr lang="ru-RU" sz="1400" b="1" i="1" dirty="0" smtClean="0"/>
              <a:t> малая аневризма ПСА по системе левой ПМА.                        </a:t>
            </a:r>
          </a:p>
          <a:p>
            <a:pPr marL="342900" indent="-342900" algn="just"/>
            <a:r>
              <a:rPr lang="ru-RU" sz="1400" b="1" i="1" dirty="0" smtClean="0"/>
              <a:t>Рекомендовано: решение вопроса оперативного лечения эндоваскулярным методом (эмболизация аневризмы микроспиралями).</a:t>
            </a:r>
          </a:p>
          <a:p>
            <a:pPr marL="342900" indent="-342900" algn="just"/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Снимки не напечатаны. Не работает </a:t>
            </a:r>
            <a:r>
              <a:rPr lang="en-US" sz="1400" b="1" i="1" dirty="0" smtClean="0"/>
              <a:t>Sony Film Station. 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Записан С</a:t>
            </a:r>
            <a:r>
              <a:rPr lang="en-US" sz="1400" b="1" i="1" dirty="0" smtClean="0"/>
              <a:t>D - </a:t>
            </a:r>
            <a:r>
              <a:rPr lang="ru-RU" sz="1400" b="1" i="1" dirty="0" smtClean="0"/>
              <a:t>диск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269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706</cp:revision>
  <dcterms:created xsi:type="dcterms:W3CDTF">2007-06-09T07:57:56Z</dcterms:created>
  <dcterms:modified xsi:type="dcterms:W3CDTF">2013-08-26T13:56:03Z</dcterms:modified>
</cp:coreProperties>
</file>