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ЦЕРЕБРАЛЬНАЯ АРТЕРИЙ</a:t>
            </a:r>
            <a:r>
              <a:rPr lang="ru-RU" sz="1600" b="1" u="sng" dirty="0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/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370 -  200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НН1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</a:t>
            </a:r>
            <a:r>
              <a:rPr lang="ru-RU" sz="1400" dirty="0" err="1" smtClean="0">
                <a:latin typeface="Times New Roman" pitchFamily="18" charset="0"/>
              </a:rPr>
              <a:t>Севринова</a:t>
            </a:r>
            <a:r>
              <a:rPr lang="ru-RU" sz="1400" dirty="0" smtClean="0">
                <a:latin typeface="Times New Roman" pitchFamily="18" charset="0"/>
              </a:rPr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Герасимов М.М.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Соколова М.В. 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14414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25.08.201</a:t>
            </a:r>
            <a:r>
              <a:rPr lang="ru-RU" sz="1400" b="1" dirty="0" smtClean="0"/>
              <a:t>3 10:30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Маклашина</a:t>
            </a:r>
            <a:r>
              <a:rPr lang="ru-RU" sz="1400" b="1" dirty="0" smtClean="0">
                <a:latin typeface="Times New Roman" pitchFamily="18" charset="0"/>
              </a:rPr>
              <a:t> С.Ф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14</a:t>
            </a:r>
            <a:r>
              <a:rPr lang="ru-RU" sz="1400" b="1" dirty="0" smtClean="0">
                <a:latin typeface="Times New Roman" pitchFamily="18" charset="0"/>
              </a:rPr>
              <a:t>.08.1946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№ </a:t>
            </a:r>
            <a:r>
              <a:rPr lang="ru-RU" sz="1400" b="1" dirty="0" smtClean="0">
                <a:latin typeface="Times New Roman" pitchFamily="18" charset="0"/>
              </a:rPr>
              <a:t>10281</a:t>
            </a:r>
            <a:endParaRPr lang="ru-RU" sz="1400" b="1" dirty="0" smtClean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Диагноз: САК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59926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На границе сегментов С3 и С4 левой ВСА определяется гигантская аневризма размерами 17.5х12х5.5</a:t>
            </a:r>
            <a:r>
              <a:rPr lang="ru-RU" sz="1400" b="1" i="1" dirty="0" smtClean="0"/>
              <a:t> мм.</a:t>
            </a:r>
            <a:endParaRPr lang="ru-RU" sz="1400" b="1" i="1" dirty="0" smtClean="0"/>
          </a:p>
          <a:p>
            <a:pPr marL="342900" indent="-342900" algn="just"/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Снимки не напечатаны. Не работает </a:t>
            </a:r>
            <a:r>
              <a:rPr lang="en-US" sz="1400" b="1" i="1" dirty="0" smtClean="0"/>
              <a:t>Sony film Station</a:t>
            </a:r>
            <a:r>
              <a:rPr lang="en-US" sz="1400" b="1" i="1" dirty="0" smtClean="0"/>
              <a:t>. </a:t>
            </a:r>
            <a:endParaRPr lang="ru-RU" sz="1400" b="1" i="1" dirty="0" smtClean="0"/>
          </a:p>
          <a:p>
            <a:pPr marL="342900" indent="-342900" algn="just"/>
            <a:r>
              <a:rPr lang="en-US" sz="1400" b="1" i="1" dirty="0" smtClean="0"/>
              <a:t>CD </a:t>
            </a:r>
            <a:r>
              <a:rPr lang="en-US" sz="1400" b="1" i="1" dirty="0" smtClean="0"/>
              <a:t>– </a:t>
            </a:r>
            <a:r>
              <a:rPr lang="ru-RU" sz="1400" b="1" i="1" dirty="0" smtClean="0"/>
              <a:t>диск записан.</a:t>
            </a:r>
          </a:p>
          <a:p>
            <a:pPr marL="342900" indent="-342900" algn="just"/>
            <a:r>
              <a:rPr lang="ru-RU" sz="1400" b="1" i="1" dirty="0" smtClean="0"/>
              <a:t>Рекомендовано:</a:t>
            </a:r>
          </a:p>
          <a:p>
            <a:pPr marL="342900" indent="-342900" algn="just"/>
            <a:r>
              <a:rPr lang="ru-RU" sz="1400" b="1" i="1" dirty="0" smtClean="0"/>
              <a:t>Решение вопроса оперативного лечения эндоваскулярным методом:</a:t>
            </a:r>
          </a:p>
          <a:p>
            <a:r>
              <a:rPr lang="ru-RU" sz="1400" b="1" dirty="0" smtClean="0"/>
              <a:t>у</a:t>
            </a:r>
            <a:r>
              <a:rPr lang="ru-RU" sz="1400" b="1" dirty="0" smtClean="0"/>
              <a:t>становка интракраниального </a:t>
            </a:r>
            <a:r>
              <a:rPr lang="ru-RU" sz="1400" b="1" dirty="0" err="1" smtClean="0"/>
              <a:t>перенапрявляющего</a:t>
            </a:r>
            <a:r>
              <a:rPr lang="ru-RU" sz="1400" b="1" dirty="0" smtClean="0"/>
              <a:t> </a:t>
            </a:r>
            <a:r>
              <a:rPr lang="ru-RU" sz="1400" b="1" dirty="0" smtClean="0"/>
              <a:t>поток крови стент </a:t>
            </a:r>
            <a:r>
              <a:rPr lang="en-US" sz="1400" b="1" dirty="0" smtClean="0"/>
              <a:t>PipeLine</a:t>
            </a:r>
            <a:r>
              <a:rPr lang="ru-RU" sz="1400" b="1" dirty="0" smtClean="0"/>
              <a:t>.</a:t>
            </a:r>
            <a:endParaRPr lang="ru-RU" sz="1400" b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__________: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13074</TotalTime>
  <Words>235</Words>
  <Application>Microsoft Office PowerPoint</Application>
  <PresentationFormat>Экран (4:3)</PresentationFormat>
  <Paragraphs>82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708</cp:revision>
  <dcterms:created xsi:type="dcterms:W3CDTF">2007-06-09T07:57:56Z</dcterms:created>
  <dcterms:modified xsi:type="dcterms:W3CDTF">2013-08-27T09:17:01Z</dcterms:modified>
</cp:coreProperties>
</file>