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6F21C40-4064-4F32-9E52-00DC1BE5DF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FD0C2D-6510-4356-A14E-86960CC5619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3FC41-6025-4729-AA35-74AA2ADAD7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80DFA-8A20-4099-A05C-9581FA7757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CE788-4888-4812-8B9A-66F6416E35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BA623-89D2-4696-B9C1-CC171F2263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A7847-8AEC-4498-8011-9A52B24601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74910-C25A-4D30-969C-D1066C58AD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4435B-E777-4387-BC2F-62C2F5B827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0BAFC-2072-4D5E-9FD1-17451A8F39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0CB48-D8DE-42BD-9E39-19F998898B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9A46B-E1C8-4114-ACD2-6653780069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B4340-FFB6-47BF-90D3-EEA08712E8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E4865CD0-560A-4113-B676-E95E4A56B2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 dirty="0" smtClean="0"/>
              <a:t>АНГИОГРАФИЯ ЦЕРЕБРАЛЬНАЯ АРТЕРИЙ</a:t>
            </a:r>
            <a:r>
              <a:rPr lang="ru-RU" sz="1600" b="1" u="sng" dirty="0">
                <a:latin typeface="Times New Roman" pitchFamily="18" charset="0"/>
              </a:rPr>
              <a:t>. </a:t>
            </a: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90" y="214282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en-US" sz="1400" dirty="0">
                <a:latin typeface="Times New Roman" pitchFamily="18" charset="0"/>
              </a:rPr>
              <a:t>4F                    </a:t>
            </a:r>
            <a:r>
              <a:rPr lang="ru-RU" sz="1400" dirty="0" smtClean="0"/>
              <a:t>5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</a:rPr>
              <a:t>Омнитпак</a:t>
            </a:r>
            <a:r>
              <a:rPr lang="ru-RU" sz="1400" dirty="0" smtClean="0">
                <a:latin typeface="Times New Roman" pitchFamily="18" charset="0"/>
              </a:rPr>
              <a:t> 350 -  </a:t>
            </a:r>
            <a:r>
              <a:rPr lang="ru-RU" sz="1400" dirty="0" smtClean="0">
                <a:latin typeface="Times New Roman" pitchFamily="18" charset="0"/>
              </a:rPr>
              <a:t>15</a:t>
            </a:r>
            <a:r>
              <a:rPr lang="ru-RU" sz="1400" dirty="0" smtClean="0">
                <a:latin typeface="Times New Roman" pitchFamily="18" charset="0"/>
              </a:rPr>
              <a:t>0 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ru-RU" sz="1400" dirty="0" smtClean="0">
                <a:latin typeface="Times New Roman" pitchFamily="18" charset="0"/>
              </a:rPr>
              <a:t>НН1     5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 smtClean="0"/>
              <a:t>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</a:t>
            </a:r>
            <a:r>
              <a:rPr lang="ru-RU" sz="1400" b="1" dirty="0" smtClean="0">
                <a:latin typeface="Times New Roman" pitchFamily="18" charset="0"/>
              </a:rPr>
              <a:t>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</a:t>
            </a:r>
            <a:r>
              <a:rPr lang="ru-RU" sz="1400" dirty="0" smtClean="0">
                <a:latin typeface="Times New Roman" pitchFamily="18" charset="0"/>
              </a:rPr>
              <a:t>Родионова С.М.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Шабалин В.А.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Цветкова М.В.</a:t>
            </a:r>
            <a:endParaRPr lang="ru-RU" sz="1400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214414"/>
            <a:ext cx="2643182" cy="15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10</a:t>
            </a:r>
            <a:r>
              <a:rPr lang="ru-RU" sz="1400" b="1" dirty="0" smtClean="0">
                <a:latin typeface="Times New Roman" pitchFamily="18" charset="0"/>
              </a:rPr>
              <a:t>.09.201</a:t>
            </a:r>
            <a:r>
              <a:rPr lang="ru-RU" sz="1400" b="1" dirty="0" smtClean="0"/>
              <a:t>3 </a:t>
            </a:r>
            <a:r>
              <a:rPr lang="ru-RU" sz="1400" b="1" dirty="0" smtClean="0"/>
              <a:t>10:30</a:t>
            </a:r>
            <a:endParaRPr lang="ru-RU" sz="1400" b="1" dirty="0"/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Ф.И.О </a:t>
            </a:r>
            <a:r>
              <a:rPr lang="ru-RU" sz="1400" b="1" dirty="0" err="1" smtClean="0">
                <a:latin typeface="Times New Roman" pitchFamily="18" charset="0"/>
              </a:rPr>
              <a:t>Галочкин</a:t>
            </a:r>
            <a:r>
              <a:rPr lang="ru-RU" sz="1400" b="1" dirty="0" smtClean="0">
                <a:latin typeface="Times New Roman" pitchFamily="18" charset="0"/>
              </a:rPr>
              <a:t> Д.Н.</a:t>
            </a:r>
            <a:endParaRPr lang="ru-RU" sz="1400" b="1" dirty="0" smtClean="0"/>
          </a:p>
          <a:p>
            <a:r>
              <a:rPr lang="ru-RU" sz="1400" b="1" dirty="0" smtClean="0">
                <a:latin typeface="Times New Roman" pitchFamily="18" charset="0"/>
              </a:rPr>
              <a:t>Год рождения:  30.03.1972</a:t>
            </a:r>
            <a:endParaRPr lang="ru-RU" sz="1400" b="1" dirty="0" smtClean="0"/>
          </a:p>
          <a:p>
            <a:r>
              <a:rPr lang="ru-RU" sz="1400" b="1" dirty="0" smtClean="0">
                <a:latin typeface="Times New Roman" pitchFamily="18" charset="0"/>
              </a:rPr>
              <a:t>Отделение</a:t>
            </a:r>
            <a:r>
              <a:rPr lang="ru-RU" sz="1400" b="1" dirty="0" smtClean="0">
                <a:latin typeface="Times New Roman" pitchFamily="18" charset="0"/>
              </a:rPr>
              <a:t>: 7 № </a:t>
            </a:r>
            <a:r>
              <a:rPr lang="ru-RU" sz="1400" b="1" dirty="0" smtClean="0">
                <a:latin typeface="Times New Roman" pitchFamily="18" charset="0"/>
              </a:rPr>
              <a:t>10820</a:t>
            </a:r>
            <a:endParaRPr lang="ru-RU" sz="1400" b="1" dirty="0" smtClean="0">
              <a:latin typeface="Times New Roman" pitchFamily="18" charset="0"/>
            </a:endParaRPr>
          </a:p>
          <a:p>
            <a:r>
              <a:rPr lang="ru-RU" sz="1400" b="1" dirty="0" smtClean="0">
                <a:latin typeface="Times New Roman" pitchFamily="18" charset="0"/>
              </a:rPr>
              <a:t>Диагноз: </a:t>
            </a:r>
            <a:r>
              <a:rPr lang="ru-RU" sz="1400" b="1" dirty="0" smtClean="0">
                <a:latin typeface="Times New Roman" pitchFamily="18" charset="0"/>
              </a:rPr>
              <a:t>Контроль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599260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ru-RU" sz="1400" dirty="0" smtClean="0"/>
              <a:t>Интродьюсер </a:t>
            </a:r>
            <a:r>
              <a:rPr lang="ru-RU" sz="1400" dirty="0"/>
              <a:t>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 smtClean="0"/>
              <a:t>Заключение:</a:t>
            </a:r>
            <a:endParaRPr lang="ru-RU" sz="1400" b="1" i="1" dirty="0" smtClean="0"/>
          </a:p>
          <a:p>
            <a:pPr marL="342900" indent="-342900" algn="just"/>
            <a:r>
              <a:rPr lang="ru-RU" sz="1400" b="1" i="1" dirty="0" smtClean="0"/>
              <a:t>Состояние после клипирования аневризмы правой средней мозговой артерии. Аневризмы, затек контраста за клипсу, АВМ не определяется.</a:t>
            </a:r>
            <a:endParaRPr lang="ru-RU" sz="1400" b="1" i="1" dirty="0" smtClean="0"/>
          </a:p>
          <a:p>
            <a:pPr marL="342900" indent="-342900" algn="just"/>
            <a:endParaRPr lang="ru-RU" sz="1400" b="1" i="1" dirty="0" smtClean="0"/>
          </a:p>
          <a:p>
            <a:pPr marL="342900" indent="-342900" algn="just"/>
            <a:r>
              <a:rPr lang="ru-RU" sz="1400" b="1" i="1" dirty="0" smtClean="0"/>
              <a:t>Снимки не напечатаны. Не работает </a:t>
            </a:r>
            <a:r>
              <a:rPr lang="en-US" sz="1400" b="1" i="1" dirty="0" smtClean="0"/>
              <a:t>Sony film Station. </a:t>
            </a:r>
            <a:endParaRPr lang="ru-RU" sz="14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8" y="5357818"/>
            <a:ext cx="200026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400" dirty="0"/>
          </a:p>
          <a:p>
            <a:r>
              <a:rPr lang="ru-RU" sz="1400" dirty="0" smtClean="0"/>
              <a:t>Врач __________:</a:t>
            </a:r>
            <a:endParaRPr lang="ru-RU" sz="1400" dirty="0"/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13078</TotalTime>
  <Words>218</Words>
  <Application>Microsoft Office PowerPoint</Application>
  <PresentationFormat>Экран (4:3)</PresentationFormat>
  <Paragraphs>78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711</cp:revision>
  <dcterms:created xsi:type="dcterms:W3CDTF">2007-06-09T07:57:56Z</dcterms:created>
  <dcterms:modified xsi:type="dcterms:W3CDTF">2013-09-10T09:02:13Z</dcterms:modified>
</cp:coreProperties>
</file>