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 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732</a:t>
            </a:r>
            <a:r>
              <a:rPr lang="ru-RU" sz="1400" dirty="0" smtClean="0">
                <a:latin typeface="Times New Roman" pitchFamily="18" charset="0"/>
              </a:rPr>
              <a:t>.8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09: 56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Казанцева А.М.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Десяткина </a:t>
            </a:r>
            <a:r>
              <a:rPr lang="ru-RU" sz="1400" dirty="0" smtClean="0">
                <a:latin typeface="Times New Roman" pitchFamily="18" charset="0"/>
              </a:rPr>
              <a:t>Г.Н.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.09.201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Антипин С.А.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.03.1961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11094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</a:t>
            </a:r>
            <a:r>
              <a:rPr lang="ru-RU" sz="1400" dirty="0" smtClean="0"/>
              <a:t>: </a:t>
            </a:r>
            <a:r>
              <a:rPr lang="ru-RU" sz="1400" dirty="0" smtClean="0"/>
              <a:t>в области луковицы ВСА неровность контуров, </a:t>
            </a:r>
            <a:r>
              <a:rPr lang="ru-RU" sz="1400" dirty="0" err="1" smtClean="0"/>
              <a:t>инракраниальные</a:t>
            </a:r>
            <a:r>
              <a:rPr lang="ru-RU" sz="1400" dirty="0" smtClean="0"/>
              <a:t> сегменты ВСА без стенотических изменений.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u="sng" dirty="0" smtClean="0"/>
              <a:t>стеноз </a:t>
            </a:r>
            <a:r>
              <a:rPr lang="en-US" sz="1400" u="sng" dirty="0" smtClean="0"/>
              <a:t>V1</a:t>
            </a:r>
            <a:r>
              <a:rPr lang="ru-RU" sz="1400" u="sng" dirty="0" smtClean="0"/>
              <a:t> ПА</a:t>
            </a:r>
            <a:r>
              <a:rPr lang="en-US" sz="1400" u="sng" dirty="0" smtClean="0"/>
              <a:t> </a:t>
            </a:r>
            <a:r>
              <a:rPr lang="ru-RU" sz="1400" u="sng" dirty="0" smtClean="0"/>
              <a:t>не более 65%, стеноз луковицы  не более 30%. </a:t>
            </a:r>
            <a:r>
              <a:rPr lang="ru-RU" sz="1400" u="sng" dirty="0" err="1" smtClean="0"/>
              <a:t>И</a:t>
            </a:r>
            <a:r>
              <a:rPr lang="ru-RU" sz="1400" dirty="0" err="1" smtClean="0"/>
              <a:t>нракраниальные</a:t>
            </a:r>
            <a:r>
              <a:rPr lang="ru-RU" sz="1400" dirty="0" smtClean="0"/>
              <a:t> </a:t>
            </a:r>
            <a:r>
              <a:rPr lang="ru-RU" sz="1400" dirty="0" smtClean="0"/>
              <a:t>сегменты ВСА без стенотических изменений. </a:t>
            </a:r>
            <a:endParaRPr lang="ru-RU" sz="1400" u="sng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12752</TotalTime>
  <Words>250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683</cp:revision>
  <dcterms:created xsi:type="dcterms:W3CDTF">2007-06-09T07:57:56Z</dcterms:created>
  <dcterms:modified xsi:type="dcterms:W3CDTF">2013-09-15T11:33:35Z</dcterms:modified>
</cp:coreProperties>
</file>