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 smtClean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 smtClean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ЦЕРЕБРАЛЬНЫХ АРТЕРИЙ</a:t>
            </a:r>
            <a:endParaRPr lang="ru-RU" sz="1600" b="1" u="sng" dirty="0" smtClean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350-  200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</a:t>
            </a:r>
            <a:r>
              <a:rPr lang="ru-RU" sz="1400" dirty="0" smtClean="0">
                <a:latin typeface="Times New Roman" pitchFamily="18" charset="0"/>
              </a:rPr>
              <a:t>Казанцева А.М.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Панченко С.В.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Цветкова М.В.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14414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24.09.201</a:t>
            </a:r>
            <a:r>
              <a:rPr lang="ru-RU" sz="1400" b="1" dirty="0" smtClean="0"/>
              <a:t>3 11:30</a:t>
            </a:r>
            <a:endParaRPr lang="ru-RU" sz="1400" b="1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Ф.И.О: Дубова Л.Ю.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Год рождения:  10.04.1968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Отделение:7 № 9848</a:t>
            </a:r>
          </a:p>
          <a:p>
            <a:r>
              <a:rPr lang="ru-RU" sz="1400" b="1" dirty="0" smtClean="0">
                <a:latin typeface="Times New Roman" pitchFamily="18" charset="0"/>
              </a:rPr>
              <a:t>Диагноз: Аневризма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Заключение:  </a:t>
            </a:r>
            <a:r>
              <a:rPr lang="ru-RU" sz="1600" dirty="0" smtClean="0"/>
              <a:t>В бассейне передней мозговой артерии  сегмента </a:t>
            </a:r>
            <a:r>
              <a:rPr lang="en-US" sz="1600" dirty="0" smtClean="0"/>
              <a:t>A2</a:t>
            </a:r>
            <a:r>
              <a:rPr lang="ru-RU" sz="1600" dirty="0" smtClean="0"/>
              <a:t> определяется  частично тромбированная двухкамерная  аневризма неправильной формы размером – 7,2х4,0 мм на широком основании;  в бифуркации сегмента </a:t>
            </a:r>
            <a:r>
              <a:rPr lang="en-US" sz="1600" dirty="0" smtClean="0"/>
              <a:t>A2 </a:t>
            </a:r>
            <a:r>
              <a:rPr lang="ru-RU" sz="1600" dirty="0" smtClean="0"/>
              <a:t>между </a:t>
            </a:r>
            <a:r>
              <a:rPr lang="ru-RU" sz="1600" dirty="0" err="1" smtClean="0"/>
              <a:t>перикаллезной</a:t>
            </a:r>
            <a:r>
              <a:rPr lang="ru-RU" sz="1600" dirty="0" smtClean="0"/>
              <a:t> и </a:t>
            </a:r>
            <a:r>
              <a:rPr lang="ru-RU" sz="1600" dirty="0" err="1" smtClean="0"/>
              <a:t>каллезомаргинальной</a:t>
            </a:r>
            <a:r>
              <a:rPr lang="ru-RU" sz="1600" dirty="0" smtClean="0"/>
              <a:t> артерий определяется </a:t>
            </a:r>
            <a:r>
              <a:rPr lang="ru-RU" sz="1600" dirty="0" smtClean="0"/>
              <a:t>частично тромбированная </a:t>
            </a:r>
            <a:r>
              <a:rPr lang="ru-RU" sz="1600" dirty="0" smtClean="0"/>
              <a:t>неправильной формы аневризма </a:t>
            </a:r>
            <a:r>
              <a:rPr lang="ru-RU" sz="1600" dirty="0" smtClean="0"/>
              <a:t>размером </a:t>
            </a:r>
            <a:r>
              <a:rPr lang="ru-RU" sz="1600" dirty="0" smtClean="0"/>
              <a:t>5,0х3,5х1,6 мм. Преданевризматический – </a:t>
            </a:r>
            <a:r>
              <a:rPr lang="en-US" sz="1600" dirty="0" smtClean="0"/>
              <a:t>A2</a:t>
            </a:r>
            <a:r>
              <a:rPr lang="ru-RU" sz="1600" dirty="0" smtClean="0"/>
              <a:t> и </a:t>
            </a:r>
            <a:r>
              <a:rPr lang="ru-RU" sz="1600" dirty="0" err="1" smtClean="0"/>
              <a:t>постаневризматический</a:t>
            </a:r>
            <a:r>
              <a:rPr lang="ru-RU" sz="1600" dirty="0" smtClean="0"/>
              <a:t> сегмент </a:t>
            </a:r>
            <a:r>
              <a:rPr lang="en-US" sz="1600" dirty="0" smtClean="0"/>
              <a:t>A3 </a:t>
            </a:r>
            <a:r>
              <a:rPr lang="ru-RU" sz="1600" dirty="0" smtClean="0"/>
              <a:t>спазмированы. Начальные отделы </a:t>
            </a:r>
            <a:r>
              <a:rPr lang="ru-RU" sz="1600" dirty="0" err="1" smtClean="0"/>
              <a:t>перикаллезной</a:t>
            </a:r>
            <a:r>
              <a:rPr lang="ru-RU" sz="1600" dirty="0" smtClean="0"/>
              <a:t> и </a:t>
            </a:r>
            <a:r>
              <a:rPr lang="ru-RU" sz="1600" dirty="0" err="1" smtClean="0"/>
              <a:t>каллезомаргинальной</a:t>
            </a:r>
            <a:r>
              <a:rPr lang="ru-RU" sz="1600" dirty="0" smtClean="0"/>
              <a:t> артерии спазмированы в большей степени.  Правая СМА </a:t>
            </a:r>
            <a:r>
              <a:rPr lang="ru-RU" sz="1600" dirty="0" err="1" smtClean="0"/>
              <a:t>спазмирована</a:t>
            </a:r>
            <a:r>
              <a:rPr lang="ru-RU" sz="1600" dirty="0" smtClean="0"/>
              <a:t> на всем протяжении.  </a:t>
            </a:r>
            <a:r>
              <a:rPr lang="ru-RU" sz="1600" dirty="0" smtClean="0"/>
              <a:t>В сегменте С2 (офтальмический) правой ВСА определяется аневризма 2,3х2,2 мм на </a:t>
            </a:r>
            <a:r>
              <a:rPr lang="ru-RU" sz="1600" dirty="0" smtClean="0"/>
              <a:t>ш</a:t>
            </a:r>
            <a:r>
              <a:rPr lang="ru-RU" sz="1600" dirty="0" smtClean="0"/>
              <a:t>ироком основании – 2,0 мм.</a:t>
            </a:r>
            <a:r>
              <a:rPr lang="ru-RU" sz="1600" dirty="0" smtClean="0"/>
              <a:t>        </a:t>
            </a:r>
            <a:endParaRPr lang="ru-RU" sz="1600" dirty="0" smtClean="0"/>
          </a:p>
          <a:p>
            <a:pPr marL="342900" indent="-342900" algn="just"/>
            <a:endParaRPr lang="ru-RU" sz="1600" dirty="0" smtClean="0"/>
          </a:p>
          <a:p>
            <a:pPr marL="342900" indent="-342900" algn="just"/>
            <a:r>
              <a:rPr lang="ru-RU" sz="1600" dirty="0" err="1" smtClean="0"/>
              <a:t>Эндоваскулярная</a:t>
            </a:r>
            <a:r>
              <a:rPr lang="ru-RU" sz="1600" dirty="0" smtClean="0"/>
              <a:t> эмболизация данных аневризм технически не возможна.   </a:t>
            </a:r>
            <a:endParaRPr lang="ru-RU" sz="1400" i="1" dirty="0" smtClean="0"/>
          </a:p>
          <a:p>
            <a:pPr marL="342900" indent="-342900" algn="just"/>
            <a:r>
              <a:rPr lang="ru-RU" sz="1400" b="1" i="1" dirty="0" smtClean="0"/>
              <a:t>        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572008" y="642938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13338</TotalTime>
  <Words>281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736</cp:revision>
  <dcterms:created xsi:type="dcterms:W3CDTF">2007-06-09T07:57:56Z</dcterms:created>
  <dcterms:modified xsi:type="dcterms:W3CDTF">2013-09-24T10:30:58Z</dcterms:modified>
</cp:coreProperties>
</file>