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  -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732.8 </a:t>
            </a:r>
            <a:r>
              <a:rPr lang="ru-RU" sz="1400" dirty="0" err="1" smtClean="0">
                <a:latin typeface="Times New Roman" pitchFamily="18" charset="0"/>
              </a:rPr>
              <a:t>мЗв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09: 56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Перескокова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З.П.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м/с </a:t>
            </a:r>
            <a:r>
              <a:rPr lang="ru-RU" sz="1400" b="1" dirty="0">
                <a:latin typeface="Times New Roman" pitchFamily="18" charset="0"/>
              </a:rPr>
              <a:t>анестезист: </a:t>
            </a:r>
            <a:r>
              <a:rPr lang="ru-RU" sz="1400" b="1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03</a:t>
            </a:r>
            <a:r>
              <a:rPr lang="ru-RU" sz="1400" b="1" dirty="0" smtClean="0">
                <a:latin typeface="Times New Roman" pitchFamily="18" charset="0"/>
              </a:rPr>
              <a:t>.10.201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/>
              <a:t>Перескокова</a:t>
            </a:r>
            <a:r>
              <a:rPr lang="ru-RU" sz="1400" b="1" dirty="0" smtClean="0"/>
              <a:t> З.П.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02</a:t>
            </a:r>
            <a:r>
              <a:rPr lang="ru-RU" sz="1400" b="1" dirty="0" smtClean="0">
                <a:latin typeface="Times New Roman" pitchFamily="18" charset="0"/>
              </a:rPr>
              <a:t>.11.1939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11900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/>
            <a:r>
              <a:rPr lang="ru-RU" sz="1400" dirty="0" smtClean="0"/>
              <a:t>Справа</a:t>
            </a:r>
            <a:r>
              <a:rPr lang="ru-RU" sz="1400" dirty="0" smtClean="0"/>
              <a:t>:</a:t>
            </a:r>
            <a:r>
              <a:rPr lang="en-US" sz="1400" dirty="0" smtClean="0"/>
              <a:t> </a:t>
            </a:r>
            <a:r>
              <a:rPr lang="ru-RU" sz="1400" dirty="0" smtClean="0"/>
              <a:t>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ВСА.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err="1" smtClean="0"/>
              <a:t>кинкинг</a:t>
            </a:r>
            <a:r>
              <a:rPr lang="ru-RU" sz="1400" dirty="0" smtClean="0"/>
              <a:t> ВСА. Выраженная </a:t>
            </a:r>
            <a:r>
              <a:rPr lang="en-US" sz="1400" dirty="0" smtClean="0"/>
              <a:t>C – </a:t>
            </a:r>
            <a:r>
              <a:rPr lang="ru-RU" sz="1400" dirty="0" smtClean="0"/>
              <a:t>образная деформация </a:t>
            </a:r>
            <a:r>
              <a:rPr lang="en-US" sz="1400" dirty="0" smtClean="0"/>
              <a:t>v1 </a:t>
            </a:r>
            <a:r>
              <a:rPr lang="ru-RU" sz="1400" dirty="0" smtClean="0"/>
              <a:t>ПА.</a:t>
            </a:r>
          </a:p>
          <a:p>
            <a:pPr marL="342900" indent="-342900"/>
            <a:r>
              <a:rPr lang="ru-RU" sz="1400" dirty="0" smtClean="0"/>
              <a:t>Интракраниальные сегменты правых и левых  ВСА, ПМА, СМА проходимы, стенотических изменений нет. Депо контрастного вещества и АВМ не определяется.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12761</TotalTime>
  <Words>258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685</cp:revision>
  <dcterms:created xsi:type="dcterms:W3CDTF">2007-06-09T07:57:56Z</dcterms:created>
  <dcterms:modified xsi:type="dcterms:W3CDTF">2013-10-03T10:11:16Z</dcterms:modified>
</cp:coreProperties>
</file>