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58B897F-C1F1-46F5-913C-B7399E85D56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FA9CB-6FED-4286-9F39-6457BF3A0E0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1BBF74-A1B0-4E8E-BD78-EBBA156A8C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5DE835-40CB-471D-A8E9-8969A7567E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D7C193-7347-4A08-8AFA-6B2A5CEAF5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5A7C52-3708-4C87-9D99-F59966562B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58B6E7-FB6E-40F8-B6B7-3EEB0F7B7F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AC1229-A25D-4BB9-98ED-0CEEE98CC70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28DB85-EE62-4191-8932-693A652AEC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65506A-2348-4BB1-8335-8F85D4B447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50859A-0553-4856-89B9-8262BDEEA2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A48E7-DAA8-46FB-87ED-E6FC7FD5E39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16F584-91CF-400F-9768-9F96C76430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E1C40D8-4084-4CFC-B6A0-A048CE5BB7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</a:t>
            </a:r>
            <a:r>
              <a:rPr lang="en-US" sz="1400" dirty="0" smtClean="0">
                <a:latin typeface="Times New Roman" pitchFamily="18" charset="0"/>
              </a:rPr>
              <a:t>0</a:t>
            </a:r>
            <a:r>
              <a:rPr lang="ru-RU" sz="1400" dirty="0" smtClean="0">
                <a:latin typeface="Times New Roman" pitchFamily="18" charset="0"/>
              </a:rPr>
              <a:t> 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Доза         </a:t>
            </a:r>
            <a:r>
              <a:rPr lang="ru-RU" sz="1400" dirty="0" smtClean="0">
                <a:latin typeface="Times New Roman" pitchFamily="18" charset="0"/>
              </a:rPr>
              <a:t>   330.71 </a:t>
            </a:r>
            <a:r>
              <a:rPr lang="ru-RU" sz="1400" dirty="0" err="1" smtClean="0">
                <a:latin typeface="Times New Roman" pitchFamily="18" charset="0"/>
              </a:rPr>
              <a:t>мЗв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</a:t>
            </a:r>
            <a:r>
              <a:rPr lang="ru-RU" sz="1400" dirty="0" smtClean="0">
                <a:latin typeface="Times New Roman" pitchFamily="18" charset="0"/>
              </a:rPr>
              <a:t> 09</a:t>
            </a:r>
            <a:r>
              <a:rPr lang="ru-RU" sz="1400" dirty="0" smtClean="0">
                <a:latin typeface="Times New Roman" pitchFamily="18" charset="0"/>
              </a:rPr>
              <a:t>: </a:t>
            </a:r>
            <a:r>
              <a:rPr lang="ru-RU" sz="1400" dirty="0" smtClean="0">
                <a:latin typeface="Times New Roman" pitchFamily="18" charset="0"/>
              </a:rPr>
              <a:t>18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  </a:t>
            </a:r>
            <a:r>
              <a:rPr lang="ru-RU" sz="1400" dirty="0">
                <a:latin typeface="Times New Roman" pitchFamily="18" charset="0"/>
              </a:rPr>
              <a:t>1</a:t>
            </a:r>
            <a:r>
              <a:rPr lang="en-US" sz="1400" dirty="0" smtClean="0">
                <a:latin typeface="Times New Roman" pitchFamily="18" charset="0"/>
              </a:rPr>
              <a:t>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          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r>
              <a:rPr lang="ru-RU" sz="1400" dirty="0" smtClean="0"/>
              <a:t>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214686" y="1357290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м</a:t>
            </a:r>
            <a:r>
              <a:rPr lang="en-US" sz="1400" b="1" dirty="0" smtClean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Родионова С.М..</a:t>
            </a:r>
            <a:endParaRPr lang="ru-RU" sz="1400" dirty="0" smtClean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 smtClean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м/с </a:t>
            </a:r>
            <a:r>
              <a:rPr lang="ru-RU" sz="1400" b="1" dirty="0">
                <a:latin typeface="Times New Roman" pitchFamily="18" charset="0"/>
              </a:rPr>
              <a:t>анестезист: </a:t>
            </a:r>
            <a:r>
              <a:rPr lang="ru-RU" sz="1400" b="1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290" y="1142976"/>
            <a:ext cx="2355844" cy="1527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.10.201</a:t>
            </a:r>
            <a:r>
              <a:rPr lang="ru-RU" sz="1400" b="1" dirty="0" smtClean="0"/>
              <a:t>3;  10:00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/>
              <a:t>Мельников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03.07.1955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12279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</a:t>
            </a:r>
            <a:r>
              <a:rPr lang="ru-RU" sz="1400" b="1" i="1" dirty="0" smtClean="0"/>
              <a:t>брахиоцефальных </a:t>
            </a:r>
            <a:r>
              <a:rPr lang="ru-RU" sz="1400" b="1" i="1" dirty="0"/>
              <a:t>артерий: 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Справа:</a:t>
            </a:r>
            <a:r>
              <a:rPr lang="en-US" sz="1400" dirty="0" smtClean="0"/>
              <a:t> </a:t>
            </a:r>
            <a:r>
              <a:rPr lang="ru-RU" sz="1400" dirty="0" smtClean="0"/>
              <a:t>устьевой стеноз ВСА 55%, стеноз кавернозного сегмента 65%. Стенозы 55%, 80%, 60% позвоночной артерии сегмента </a:t>
            </a:r>
            <a:r>
              <a:rPr lang="en-US" sz="1400" dirty="0" smtClean="0"/>
              <a:t>C2</a:t>
            </a:r>
            <a:r>
              <a:rPr lang="ru-RU" sz="1400" dirty="0" smtClean="0"/>
              <a:t>. </a:t>
            </a:r>
            <a:endParaRPr lang="ru-RU" sz="1400" dirty="0"/>
          </a:p>
          <a:p>
            <a:pPr marL="342900" indent="-342900" algn="just"/>
            <a:r>
              <a:rPr lang="ru-RU" sz="1400" dirty="0" smtClean="0"/>
              <a:t>Слева: </a:t>
            </a:r>
            <a:r>
              <a:rPr lang="ru-RU" sz="1400" dirty="0" smtClean="0"/>
              <a:t>стеноз проксимальной порции ВСА 60%, </a:t>
            </a:r>
            <a:r>
              <a:rPr lang="ru-RU" sz="1400" dirty="0" err="1" smtClean="0"/>
              <a:t>интракраниальные</a:t>
            </a:r>
            <a:r>
              <a:rPr lang="ru-RU" sz="1400" dirty="0" smtClean="0"/>
              <a:t> сегменты ВСА без стенотических изменений. Левая ПА гипоплазирована, без стенотических изменений.                                                                                    </a:t>
            </a:r>
          </a:p>
          <a:p>
            <a:pPr marL="342900" indent="-342900" algn="just"/>
            <a:r>
              <a:rPr lang="ru-RU" sz="1400" dirty="0" smtClean="0"/>
              <a:t>Депо контраста в бассейнах СМА, ПМА справа и слева, АВМ не определяются.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12776</TotalTime>
  <Words>276</Words>
  <Application>Microsoft Office PowerPoint</Application>
  <PresentationFormat>Экран (4:3)</PresentationFormat>
  <Paragraphs>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687</cp:revision>
  <dcterms:created xsi:type="dcterms:W3CDTF">2007-06-09T07:57:56Z</dcterms:created>
  <dcterms:modified xsi:type="dcterms:W3CDTF">2013-10-11T11:08:31Z</dcterms:modified>
</cp:coreProperties>
</file>