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-  </a:t>
            </a:r>
            <a:r>
              <a:rPr lang="ru-RU" sz="1400" dirty="0" smtClean="0">
                <a:latin typeface="Times New Roman" pitchFamily="18" charset="0"/>
              </a:rPr>
              <a:t>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</a:t>
            </a:r>
            <a:r>
              <a:rPr lang="ru-RU" sz="1400" dirty="0" smtClean="0">
                <a:latin typeface="Times New Roman" pitchFamily="18" charset="0"/>
              </a:rPr>
              <a:t>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Ахмедов А.С. 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                                Щербаков </a:t>
            </a:r>
            <a:r>
              <a:rPr lang="ru-RU" sz="1400" dirty="0" smtClean="0">
                <a:latin typeface="Times New Roman" pitchFamily="18" charset="0"/>
              </a:rPr>
              <a:t>А.С</a:t>
            </a:r>
            <a:r>
              <a:rPr lang="ru-RU" sz="1400" dirty="0" smtClean="0">
                <a:latin typeface="Times New Roman" pitchFamily="18" charset="0"/>
              </a:rPr>
              <a:t>.                               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Севринова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Плоскова </a:t>
            </a:r>
            <a:r>
              <a:rPr lang="ru-RU" sz="1400" dirty="0" smtClean="0">
                <a:latin typeface="Times New Roman" pitchFamily="18" charset="0"/>
              </a:rPr>
              <a:t>С.Ю.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16.10.201</a:t>
            </a:r>
            <a:r>
              <a:rPr lang="ru-RU" sz="1400" b="1" dirty="0" smtClean="0"/>
              <a:t>3 </a:t>
            </a:r>
            <a:r>
              <a:rPr lang="ru-RU" sz="1400" b="1" dirty="0" smtClean="0"/>
              <a:t>14:00 </a:t>
            </a:r>
            <a:endParaRPr lang="ru-RU" sz="1400" b="1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Ф.И.О: Горохова Е.И. 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05.06.1987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12476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</a:t>
            </a:r>
            <a:r>
              <a:rPr lang="ru-RU" sz="1400" b="1" dirty="0" smtClean="0">
                <a:latin typeface="Times New Roman" pitchFamily="18" charset="0"/>
              </a:rPr>
              <a:t>: АВМ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</a:t>
            </a:r>
            <a:r>
              <a:rPr lang="ru-RU" sz="1400" i="1" u="sng" dirty="0" smtClean="0"/>
              <a:t>Справа</a:t>
            </a:r>
            <a:r>
              <a:rPr lang="ru-RU" sz="1400" i="1" u="sng" dirty="0" smtClean="0"/>
              <a:t>: </a:t>
            </a:r>
            <a:r>
              <a:rPr lang="ru-RU" sz="1400" b="1" i="1" dirty="0" smtClean="0"/>
              <a:t>ВСА, ПМА, СМА, ЗМА проходимы, без стенотических изменений, депо контрастного вещества и АВМ не определяется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</a:t>
            </a:r>
            <a:r>
              <a:rPr lang="ru-RU" sz="1400" u="sng" dirty="0" smtClean="0"/>
              <a:t>Слева: </a:t>
            </a:r>
            <a:r>
              <a:rPr lang="ru-RU" sz="1400" b="1" i="1" dirty="0" smtClean="0"/>
              <a:t>определяется гигантская артериовенозная </a:t>
            </a:r>
            <a:r>
              <a:rPr lang="ru-RU" sz="1400" b="1" i="1" dirty="0" err="1" smtClean="0"/>
              <a:t>мальформация</a:t>
            </a:r>
            <a:r>
              <a:rPr lang="ru-RU" sz="1400" b="1" i="1" dirty="0" smtClean="0"/>
              <a:t> теменно-затылочной области размерами 40х37 мм с афферентами из бассейна левой ПМА, СМА, ЗМА со сбросом крови в верхний сагитальный синус.</a:t>
            </a:r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13335</TotalTime>
  <Words>247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734</cp:revision>
  <dcterms:created xsi:type="dcterms:W3CDTF">2007-06-09T07:57:56Z</dcterms:created>
  <dcterms:modified xsi:type="dcterms:W3CDTF">2013-10-16T13:42:44Z</dcterms:modified>
</cp:coreProperties>
</file>