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3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БРАХИОЦЕФАЛЬНЫХ АРТЕРИЙ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ЦЕРЕБРАЛЬНАЯ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214282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/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Ультравист 370   -  </a:t>
            </a:r>
            <a:r>
              <a:rPr lang="ru-RU" sz="1400" dirty="0" smtClean="0">
                <a:latin typeface="Times New Roman" pitchFamily="18" charset="0"/>
              </a:rPr>
              <a:t>20</a:t>
            </a:r>
            <a:r>
              <a:rPr lang="ru-RU" sz="1400" dirty="0" smtClean="0">
                <a:latin typeface="Times New Roman" pitchFamily="18" charset="0"/>
              </a:rPr>
              <a:t>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</a:t>
            </a:r>
            <a:r>
              <a:rPr lang="ru-RU" sz="1400" dirty="0" smtClean="0">
                <a:latin typeface="Times New Roman" pitchFamily="18" charset="0"/>
              </a:rPr>
              <a:t>1     5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71604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</a:t>
            </a:r>
            <a:r>
              <a:rPr lang="ru-RU" sz="1400" dirty="0" err="1" smtClean="0">
                <a:latin typeface="Times New Roman" pitchFamily="18" charset="0"/>
              </a:rPr>
              <a:t>Севринова</a:t>
            </a:r>
            <a:r>
              <a:rPr lang="ru-RU" sz="1400" dirty="0" smtClean="0">
                <a:latin typeface="Times New Roman" pitchFamily="18" charset="0"/>
              </a:rPr>
              <a:t>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Молотков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Плоскова С.Ю.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16.10.201</a:t>
            </a:r>
            <a:r>
              <a:rPr lang="ru-RU" sz="1400" b="1" dirty="0" smtClean="0"/>
              <a:t>3 </a:t>
            </a:r>
            <a:r>
              <a:rPr lang="ru-RU" sz="1400" b="1" dirty="0" smtClean="0"/>
              <a:t>13:00 </a:t>
            </a:r>
            <a:endParaRPr lang="ru-RU" sz="1400" b="1" dirty="0" smtClean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Ф.И.О: </a:t>
            </a:r>
            <a:r>
              <a:rPr lang="ru-RU" sz="1400" b="1" dirty="0" err="1" smtClean="0">
                <a:latin typeface="Times New Roman" pitchFamily="18" charset="0"/>
              </a:rPr>
              <a:t>Кашутин</a:t>
            </a:r>
            <a:r>
              <a:rPr lang="ru-RU" sz="1400" b="1" dirty="0" smtClean="0">
                <a:latin typeface="Times New Roman" pitchFamily="18" charset="0"/>
              </a:rPr>
              <a:t> В.А.</a:t>
            </a:r>
            <a:endParaRPr lang="ru-RU" sz="1400" b="1" dirty="0" smtClean="0"/>
          </a:p>
          <a:p>
            <a:r>
              <a:rPr lang="ru-RU" sz="1400" b="1" dirty="0" smtClean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15</a:t>
            </a:r>
            <a:r>
              <a:rPr lang="ru-RU" sz="1400" b="1" dirty="0" smtClean="0">
                <a:latin typeface="Times New Roman" pitchFamily="18" charset="0"/>
              </a:rPr>
              <a:t>.08.1963</a:t>
            </a:r>
            <a:endParaRPr lang="ru-RU" sz="1400" b="1" dirty="0" smtClean="0"/>
          </a:p>
          <a:p>
            <a:r>
              <a:rPr lang="ru-RU" sz="1400" b="1" dirty="0" smtClean="0">
                <a:latin typeface="Times New Roman" pitchFamily="18" charset="0"/>
              </a:rPr>
              <a:t>Отделение:7 № </a:t>
            </a:r>
            <a:r>
              <a:rPr lang="ru-RU" sz="1400" b="1" dirty="0" smtClean="0">
                <a:latin typeface="Times New Roman" pitchFamily="18" charset="0"/>
              </a:rPr>
              <a:t>12386</a:t>
            </a:r>
            <a:endParaRPr lang="ru-RU" sz="1400" b="1" dirty="0" smtClean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Диагноз</a:t>
            </a:r>
            <a:r>
              <a:rPr lang="ru-RU" sz="1400" b="1" dirty="0" smtClean="0">
                <a:latin typeface="Times New Roman" pitchFamily="18" charset="0"/>
              </a:rPr>
              <a:t>: ККС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599260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  <a:endParaRPr lang="ru-RU" sz="1400" b="1" i="1" dirty="0" smtClean="0"/>
          </a:p>
          <a:p>
            <a:pPr marL="342900" indent="-342900" algn="just"/>
            <a:r>
              <a:rPr lang="ru-RU" sz="1400" b="1" i="1" dirty="0" smtClean="0"/>
              <a:t>       </a:t>
            </a:r>
            <a:r>
              <a:rPr lang="ru-RU" sz="1400" b="1" i="1" dirty="0" smtClean="0"/>
              <a:t>Справа</a:t>
            </a:r>
            <a:r>
              <a:rPr lang="ru-RU" sz="1400" b="1" i="1" dirty="0" smtClean="0"/>
              <a:t>: ВСА, ПМА, СМА, ЗМА проходимы, без стенотических изменений, депо контрастного вещества и АВМ не определяется</a:t>
            </a:r>
            <a:r>
              <a:rPr lang="ru-RU" sz="1400" b="1" i="1" dirty="0" smtClean="0"/>
              <a:t>. Определяется </a:t>
            </a:r>
            <a:r>
              <a:rPr lang="ru-RU" sz="1400" b="1" i="1" dirty="0" err="1" smtClean="0"/>
              <a:t>каротидно</a:t>
            </a:r>
            <a:r>
              <a:rPr lang="ru-RU" sz="1400" b="1" i="1" dirty="0" smtClean="0"/>
              <a:t> – кавернозное соустье со сбросом тока крови в глазничную вену,  в кавернозный синус и внутреннюю ярёмную вену.</a:t>
            </a:r>
            <a:endParaRPr lang="ru-RU" sz="1400" b="1" i="1" dirty="0" smtClean="0"/>
          </a:p>
          <a:p>
            <a:pPr marL="342900" indent="-342900" algn="just"/>
            <a:r>
              <a:rPr lang="ru-RU" sz="1400" b="1" i="1" dirty="0" smtClean="0"/>
              <a:t>       Слева: ВСА, ПМА, СМА, ЗМА проходимы, без стенотических изменений, депо контрастного вещества и АВМ не определяется.</a:t>
            </a:r>
            <a:endParaRPr lang="ru-RU" sz="14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smtClean="0"/>
              <a:t>Врач __________: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13321</TotalTime>
  <Words>258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732</cp:revision>
  <dcterms:created xsi:type="dcterms:W3CDTF">2007-06-09T07:57:56Z</dcterms:created>
  <dcterms:modified xsi:type="dcterms:W3CDTF">2013-10-16T13:28:48Z</dcterms:modified>
</cp:coreProperties>
</file>