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3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БРАХИОЦЕФАЛЬНЫХ АРТЕРИЙ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214282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/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Ультравист 370   </a:t>
            </a:r>
            <a:r>
              <a:rPr lang="ru-RU" sz="1400" dirty="0" smtClean="0">
                <a:latin typeface="Times New Roman" pitchFamily="18" charset="0"/>
              </a:rPr>
              <a:t>-  </a:t>
            </a:r>
            <a:r>
              <a:rPr lang="ru-RU" sz="1400" dirty="0" smtClean="0">
                <a:latin typeface="Times New Roman" pitchFamily="18" charset="0"/>
              </a:rPr>
              <a:t>15</a:t>
            </a:r>
            <a:r>
              <a:rPr lang="ru-RU" sz="1400" dirty="0" smtClean="0">
                <a:latin typeface="Times New Roman" pitchFamily="18" charset="0"/>
              </a:rPr>
              <a:t>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</a:t>
            </a:r>
            <a:r>
              <a:rPr lang="ru-RU" sz="1400" dirty="0" smtClean="0">
                <a:latin typeface="Times New Roman" pitchFamily="18" charset="0"/>
              </a:rPr>
              <a:t>1     </a:t>
            </a:r>
            <a:r>
              <a:rPr lang="ru-RU" sz="1400" dirty="0" smtClean="0">
                <a:latin typeface="Times New Roman" pitchFamily="18" charset="0"/>
              </a:rPr>
              <a:t>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71604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</a:t>
            </a:r>
            <a:r>
              <a:rPr lang="ru-RU" sz="1400" dirty="0" err="1" smtClean="0">
                <a:latin typeface="Times New Roman" pitchFamily="18" charset="0"/>
              </a:rPr>
              <a:t>Севринова</a:t>
            </a:r>
            <a:r>
              <a:rPr lang="ru-RU" sz="1400" dirty="0" smtClean="0">
                <a:latin typeface="Times New Roman" pitchFamily="18" charset="0"/>
              </a:rPr>
              <a:t>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Молотков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Плоскова С.Ю.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16</a:t>
            </a:r>
            <a:r>
              <a:rPr lang="ru-RU" sz="1400" b="1" dirty="0" smtClean="0">
                <a:latin typeface="Times New Roman" pitchFamily="18" charset="0"/>
              </a:rPr>
              <a:t>.10.201</a:t>
            </a:r>
            <a:r>
              <a:rPr lang="ru-RU" sz="1400" b="1" dirty="0" smtClean="0"/>
              <a:t>3 12:00 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</a:t>
            </a:r>
            <a:r>
              <a:rPr lang="ru-RU" sz="1400" b="1" dirty="0" smtClean="0">
                <a:latin typeface="Times New Roman" pitchFamily="18" charset="0"/>
              </a:rPr>
              <a:t>: </a:t>
            </a:r>
            <a:r>
              <a:rPr lang="ru-RU" sz="1400" b="1" dirty="0" smtClean="0">
                <a:latin typeface="Times New Roman" pitchFamily="18" charset="0"/>
              </a:rPr>
              <a:t>Ражев А.П.</a:t>
            </a:r>
            <a:endParaRPr lang="ru-RU" sz="1400" b="1" dirty="0" smtClean="0"/>
          </a:p>
          <a:p>
            <a:r>
              <a:rPr lang="ru-RU" sz="1400" b="1" dirty="0" smtClean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29</a:t>
            </a:r>
            <a:r>
              <a:rPr lang="ru-RU" sz="1400" b="1" dirty="0" smtClean="0">
                <a:latin typeface="Times New Roman" pitchFamily="18" charset="0"/>
              </a:rPr>
              <a:t>.06.1961</a:t>
            </a:r>
            <a:endParaRPr lang="ru-RU" sz="1400" b="1" dirty="0" smtClean="0"/>
          </a:p>
          <a:p>
            <a:r>
              <a:rPr lang="ru-RU" sz="1400" b="1" dirty="0" smtClean="0">
                <a:latin typeface="Times New Roman" pitchFamily="18" charset="0"/>
              </a:rPr>
              <a:t>Отделение:7 № </a:t>
            </a:r>
            <a:r>
              <a:rPr lang="ru-RU" sz="1400" b="1" dirty="0" smtClean="0">
                <a:latin typeface="Times New Roman" pitchFamily="18" charset="0"/>
              </a:rPr>
              <a:t>12475</a:t>
            </a:r>
            <a:endParaRPr lang="ru-RU" sz="1400" b="1" dirty="0" smtClean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Диагноз: </a:t>
            </a:r>
            <a:r>
              <a:rPr lang="ru-RU" sz="1400" b="1" dirty="0" smtClean="0">
                <a:latin typeface="Times New Roman" pitchFamily="18" charset="0"/>
              </a:rPr>
              <a:t>Венозная ангиома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59926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  <a:endParaRPr lang="ru-RU" sz="1400" b="1" i="1" dirty="0" smtClean="0"/>
          </a:p>
          <a:p>
            <a:pPr marL="342900" indent="-342900" algn="just"/>
            <a:r>
              <a:rPr lang="ru-RU" sz="1400" b="1" i="1" dirty="0" smtClean="0"/>
              <a:t>       </a:t>
            </a:r>
            <a:r>
              <a:rPr lang="ru-RU" sz="1400" b="1" i="1" dirty="0" smtClean="0"/>
              <a:t>ОСА, ВСА с обеих сторон проходимы без стенотических изменений. СМА, ПМА, ЗМА с обеих сторон не изменены, проходимы. Депо контрастного вещества и АВМ не определяется.</a:t>
            </a:r>
            <a:endParaRPr lang="ru-RU" sz="14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smtClean="0"/>
              <a:t>Врач __________: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13310</TotalTime>
  <Words>223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730</cp:revision>
  <dcterms:created xsi:type="dcterms:W3CDTF">2007-06-09T07:57:56Z</dcterms:created>
  <dcterms:modified xsi:type="dcterms:W3CDTF">2013-10-16T10:28:16Z</dcterms:modified>
</cp:coreProperties>
</file>