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</a:t>
            </a:r>
            <a:r>
              <a:rPr lang="ru-RU" sz="1400" dirty="0" smtClean="0">
                <a:latin typeface="Times New Roman" pitchFamily="18" charset="0"/>
              </a:rPr>
              <a:t>- 150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   </a:t>
            </a:r>
            <a:r>
              <a:rPr lang="ru-RU" sz="1400" dirty="0" smtClean="0">
                <a:latin typeface="Times New Roman" pitchFamily="18" charset="0"/>
              </a:rPr>
              <a:t>428</a:t>
            </a:r>
            <a:r>
              <a:rPr lang="ru-RU" sz="1400" dirty="0" smtClean="0">
                <a:latin typeface="Times New Roman" pitchFamily="18" charset="0"/>
              </a:rPr>
              <a:t>.76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</a:t>
            </a:r>
            <a:r>
              <a:rPr lang="ru-RU" sz="1400" dirty="0" smtClean="0">
                <a:latin typeface="Times New Roman" pitchFamily="18" charset="0"/>
              </a:rPr>
              <a:t>04: </a:t>
            </a:r>
            <a:r>
              <a:rPr lang="ru-RU" sz="1400" dirty="0" smtClean="0">
                <a:latin typeface="Times New Roman" pitchFamily="18" charset="0"/>
              </a:rPr>
              <a:t>18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О.В.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Плоскова С.Ю.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</a:t>
            </a:r>
            <a:r>
              <a:rPr lang="ru-RU" sz="1400" b="1" dirty="0" smtClean="0">
                <a:latin typeface="Times New Roman" pitchFamily="18" charset="0"/>
              </a:rPr>
              <a:t>.11.201</a:t>
            </a:r>
            <a:r>
              <a:rPr lang="ru-RU" sz="1400" b="1" dirty="0" smtClean="0"/>
              <a:t>3</a:t>
            </a:r>
            <a:r>
              <a:rPr lang="ru-RU" sz="1400" b="1" dirty="0" smtClean="0"/>
              <a:t>;  </a:t>
            </a:r>
            <a:r>
              <a:rPr lang="ru-RU" sz="1400" b="1" dirty="0" smtClean="0"/>
              <a:t>11:00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Смирнов А.Д.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20</a:t>
            </a:r>
            <a:r>
              <a:rPr lang="ru-RU" sz="1400" b="1" dirty="0" smtClean="0">
                <a:latin typeface="Times New Roman" pitchFamily="18" charset="0"/>
              </a:rPr>
              <a:t>.01.1951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12491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Справа</a:t>
            </a:r>
            <a:r>
              <a:rPr lang="ru-RU" sz="1400" dirty="0" smtClean="0"/>
              <a:t>: Функционирующий подключично – сонный шунт, состояние после стентирования ПСШ с переходом на ВСА. Стеноз проксимального анастомоза 60%, рестеноз в стенте не более 40%, стеноз дистального анастомоза не более 50%. ПМА, СМА проходимы, без стенотических изменений. Тотальная окклюзия проксимальной порции ОСА. </a:t>
            </a:r>
            <a:r>
              <a:rPr lang="en-US" sz="1400" dirty="0" smtClean="0"/>
              <a:t> </a:t>
            </a:r>
            <a:r>
              <a:rPr lang="ru-RU" sz="1400" dirty="0" smtClean="0"/>
              <a:t>выраженная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</a:t>
            </a:r>
          </a:p>
          <a:p>
            <a:pPr marL="342900" indent="-342900" algn="just"/>
            <a:r>
              <a:rPr lang="ru-RU" sz="1400" dirty="0" smtClean="0"/>
              <a:t>Слева:  в области луковицы ВСА стеноз  20%,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 ПМА, СМА проходимы, без стенотических </a:t>
            </a:r>
            <a:r>
              <a:rPr lang="ru-RU" sz="1400" dirty="0" smtClean="0"/>
              <a:t>изменений. 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Депо контраста в бассейнах СМА, ПМА справа и слева, АВМ не определяются.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312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691</cp:revision>
  <dcterms:created xsi:type="dcterms:W3CDTF">2007-06-09T07:57:56Z</dcterms:created>
  <dcterms:modified xsi:type="dcterms:W3CDTF">2013-10-16T11:06:09Z</dcterms:modified>
</cp:coreProperties>
</file>