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smtClean="0">
                <a:latin typeface="Times New Roman" pitchFamily="18" charset="0"/>
              </a:rPr>
              <a:t>-  </a:t>
            </a:r>
            <a:r>
              <a:rPr lang="ru-RU" sz="1400" smtClean="0">
                <a:latin typeface="Times New Roman" pitchFamily="18" charset="0"/>
              </a:rPr>
              <a:t>15</a:t>
            </a:r>
            <a:r>
              <a:rPr lang="ru-RU" sz="1400" smtClean="0">
                <a:latin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Мешалкина И.С.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 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.10.201</a:t>
            </a:r>
            <a:r>
              <a:rPr lang="ru-RU" sz="1400" b="1" dirty="0" smtClean="0"/>
              <a:t>3 09:30 </a:t>
            </a:r>
            <a:endParaRPr lang="ru-RU" sz="1400" b="1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</a:t>
            </a:r>
            <a:r>
              <a:rPr lang="ru-RU" sz="1400" b="1" dirty="0" err="1" smtClean="0">
                <a:latin typeface="Times New Roman" pitchFamily="18" charset="0"/>
              </a:rPr>
              <a:t>Пасанов</a:t>
            </a:r>
            <a:r>
              <a:rPr lang="ru-RU" sz="1400" b="1" dirty="0" smtClean="0">
                <a:latin typeface="Times New Roman" pitchFamily="18" charset="0"/>
              </a:rPr>
              <a:t> С.В.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рождения:14.03.1967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</a:t>
            </a:r>
            <a:r>
              <a:rPr lang="ru-RU" sz="1400" b="1" dirty="0" smtClean="0">
                <a:latin typeface="Times New Roman" pitchFamily="18" charset="0"/>
              </a:rPr>
              <a:t>12719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АВМ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Справа: </a:t>
            </a:r>
            <a:r>
              <a:rPr lang="ru-RU" sz="1400" b="1" i="1" dirty="0" smtClean="0"/>
              <a:t>ОСА, ПА, ВСА</a:t>
            </a:r>
            <a:r>
              <a:rPr lang="ru-RU" sz="1400" b="1" i="1" dirty="0" smtClean="0"/>
              <a:t>, ПМА, СМА, ЗМА проходимы, без стенотических изменений, депо контрастного вещества и АВМ не определяется. </a:t>
            </a:r>
          </a:p>
          <a:p>
            <a:pPr marL="342900" indent="-342900" algn="just"/>
            <a:r>
              <a:rPr lang="ru-RU" sz="1400" b="1" i="1" dirty="0" smtClean="0"/>
              <a:t>       Слева: </a:t>
            </a:r>
            <a:r>
              <a:rPr lang="ru-RU" sz="1400" b="1" i="1" dirty="0" smtClean="0"/>
              <a:t>ОСА, ПА, ВСА</a:t>
            </a:r>
            <a:r>
              <a:rPr lang="ru-RU" sz="1400" b="1" i="1" dirty="0" smtClean="0"/>
              <a:t>, ПМА, СМА, ЗМА проходимы, без стенотических изменений, депо контрастного вещества и АВМ не определяется.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13325</TotalTime>
  <Words>245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735</cp:revision>
  <dcterms:created xsi:type="dcterms:W3CDTF">2007-06-09T07:57:56Z</dcterms:created>
  <dcterms:modified xsi:type="dcterms:W3CDTF">2013-10-22T07:53:57Z</dcterms:modified>
</cp:coreProperties>
</file>