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1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smtClean="0">
                <a:latin typeface="Times New Roman" pitchFamily="18" charset="0"/>
              </a:rPr>
              <a:t>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Мешалкина И.С.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Поплавкова Е.В.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31</a:t>
            </a:r>
            <a:r>
              <a:rPr lang="ru-RU" sz="1400" b="1" dirty="0" smtClean="0">
                <a:latin typeface="Times New Roman" pitchFamily="18" charset="0"/>
              </a:rPr>
              <a:t>.10.201</a:t>
            </a:r>
            <a:r>
              <a:rPr lang="ru-RU" sz="1400" b="1" dirty="0" smtClean="0"/>
              <a:t>3  17:30 </a:t>
            </a:r>
            <a:endParaRPr lang="ru-RU" sz="1400" b="1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Ф.И.О: Игнатьева Е.Н. 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рождения:04.07.1985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</a:t>
            </a:r>
            <a:r>
              <a:rPr lang="ru-RU" sz="1400" b="1" dirty="0" smtClean="0">
                <a:latin typeface="Times New Roman" pitchFamily="18" charset="0"/>
              </a:rPr>
              <a:t>13200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u="sng" dirty="0" smtClean="0"/>
              <a:t>Справа:</a:t>
            </a:r>
            <a:r>
              <a:rPr lang="ru-RU" sz="1400" dirty="0" smtClean="0"/>
              <a:t> ОСА, ПА, ВСА, ПМА, СМА, ЗМА проходимы, без стенотических изменений, депо контрастного вещества и АВМ не определяется. </a:t>
            </a:r>
          </a:p>
          <a:p>
            <a:pPr marL="342900" indent="-342900" algn="just"/>
            <a:r>
              <a:rPr lang="ru-RU" sz="1400" dirty="0" smtClean="0"/>
              <a:t>       </a:t>
            </a:r>
            <a:r>
              <a:rPr lang="ru-RU" sz="1400" u="sng" dirty="0" smtClean="0"/>
              <a:t>Слева:</a:t>
            </a:r>
            <a:r>
              <a:rPr lang="ru-RU" sz="1400" dirty="0" smtClean="0"/>
              <a:t> ОСА, ПА, ВСА, ПМА, СМА, ЗМА проходимы, без стенотических </a:t>
            </a:r>
            <a:r>
              <a:rPr lang="ru-RU" sz="1400" dirty="0" smtClean="0"/>
              <a:t>изменений. </a:t>
            </a:r>
          </a:p>
          <a:p>
            <a:pPr marL="342900" indent="-342900" algn="just"/>
            <a:r>
              <a:rPr lang="ru-RU" sz="1400" dirty="0" smtClean="0"/>
              <a:t>       В проекции ПСА определяется </a:t>
            </a:r>
            <a:r>
              <a:rPr lang="ru-RU" sz="1400" dirty="0" err="1" smtClean="0"/>
              <a:t>двукамерная</a:t>
            </a:r>
            <a:r>
              <a:rPr lang="ru-RU" sz="1400" dirty="0" smtClean="0"/>
              <a:t> </a:t>
            </a:r>
            <a:r>
              <a:rPr lang="ru-RU" sz="1400" dirty="0" smtClean="0"/>
              <a:t>аневризма размерами </a:t>
            </a:r>
            <a:r>
              <a:rPr lang="ru-RU" sz="1400" dirty="0" smtClean="0"/>
              <a:t>4.7х3.5 на тонкой ножке – 1 мм.  Консилиум в составе: зав./отд. нейрохирургического отделения Елфимова А.В. </a:t>
            </a:r>
            <a:r>
              <a:rPr lang="ru-RU" sz="1400" dirty="0" err="1" smtClean="0"/>
              <a:t>Батяева</a:t>
            </a:r>
            <a:r>
              <a:rPr lang="ru-RU" sz="1400" dirty="0" smtClean="0"/>
              <a:t> П.В.; врачей РХМД и Л – Щербакова А.С.; </a:t>
            </a:r>
            <a:r>
              <a:rPr lang="ru-RU" sz="1400" dirty="0" err="1" smtClean="0"/>
              <a:t>Меренкова</a:t>
            </a:r>
            <a:r>
              <a:rPr lang="ru-RU" sz="1400" dirty="0" smtClean="0"/>
              <a:t> А.С., зав./отд. РХМДиЛ </a:t>
            </a:r>
            <a:r>
              <a:rPr lang="ru-RU" sz="1400" dirty="0" err="1" smtClean="0"/>
              <a:t>Карчевского</a:t>
            </a:r>
            <a:r>
              <a:rPr lang="ru-RU" sz="1400" dirty="0" smtClean="0"/>
              <a:t> Д.В. принято решение о эндоваскулярной тактике лечения – экстренная эмболизация аневризмы микроспиралями. Письменное согласие пациентки на оперативное лечение получено, о  возможных исходах операции и осложнениях пациентка проинформирована. </a:t>
            </a:r>
          </a:p>
          <a:p>
            <a:pPr marL="342900" indent="-342900" algn="just"/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13337</TotalTime>
  <Words>299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737</cp:revision>
  <dcterms:created xsi:type="dcterms:W3CDTF">2007-06-09T07:57:56Z</dcterms:created>
  <dcterms:modified xsi:type="dcterms:W3CDTF">2013-10-31T18:15:16Z</dcterms:modified>
</cp:coreProperties>
</file>