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МРА  1.0                           </a:t>
            </a:r>
            <a:r>
              <a:rPr lang="en-US" sz="1400">
                <a:latin typeface="Times New Roman" pitchFamily="18" charset="0"/>
              </a:rPr>
              <a:t>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 </a:t>
            </a:r>
            <a:r>
              <a:rPr lang="en-US" sz="1400"/>
              <a:t>JR   4.0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Шевьёв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>
                <a:latin typeface="Times New Roman" pitchFamily="18" charset="0"/>
              </a:rPr>
              <a:t>:          </a:t>
            </a:r>
            <a:r>
              <a:rPr lang="ru-RU" sz="1400" b="1" smtClean="0">
                <a:latin typeface="Times New Roman" pitchFamily="18" charset="0"/>
              </a:rPr>
              <a:t>Соколова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02.11.13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Шарова</a:t>
            </a:r>
            <a:r>
              <a:rPr lang="ru-RU" sz="1400" b="1" dirty="0" smtClean="0">
                <a:latin typeface="Times New Roman" pitchFamily="18" charset="0"/>
              </a:rPr>
              <a:t> А.М.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30.08.1979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13213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 smtClean="0"/>
              <a:t>Справа: </a:t>
            </a:r>
            <a:r>
              <a:rPr lang="ru-RU" sz="1400" dirty="0" smtClean="0"/>
              <a:t>ОСА, ПА, ВСА, ПМА, СМА, ЗМА проходимы, без стенотических изменений, депо контрастного вещества и АВМ не определяется. </a:t>
            </a:r>
            <a:endParaRPr lang="en-US" sz="1400" b="1" i="1" dirty="0"/>
          </a:p>
          <a:p>
            <a:pPr marL="342900" indent="-342900" algn="just"/>
            <a:r>
              <a:rPr lang="ru-RU" sz="1400" b="1" i="1" dirty="0" smtClean="0"/>
              <a:t>Слева: </a:t>
            </a:r>
            <a:r>
              <a:rPr lang="ru-RU" sz="1400" dirty="0" smtClean="0"/>
              <a:t>ОСА, ПА, ВСА, ПМА, СМА, ЗМА проходимы, без стенотических изменений, определяется мешотчатая аневризма размерами </a:t>
            </a:r>
            <a:r>
              <a:rPr lang="en-US" sz="1400" dirty="0" smtClean="0"/>
              <a:t>5.3</a:t>
            </a:r>
            <a:r>
              <a:rPr lang="ru-RU" sz="1400" dirty="0" smtClean="0"/>
              <a:t>х4.2х2.1 мм. сегмента С2 (офтальмический), мелкая  аневризма </a:t>
            </a:r>
            <a:r>
              <a:rPr lang="ru-RU" sz="1400" dirty="0" smtClean="0"/>
              <a:t>1.7х2.0 </a:t>
            </a:r>
            <a:r>
              <a:rPr lang="ru-RU" sz="1400" dirty="0" smtClean="0"/>
              <a:t>мм </a:t>
            </a:r>
            <a:r>
              <a:rPr lang="ru-RU" sz="1400" dirty="0" err="1" smtClean="0"/>
              <a:t>коммуникатного</a:t>
            </a:r>
            <a:r>
              <a:rPr lang="ru-RU" sz="1400" dirty="0" smtClean="0"/>
              <a:t> сегмента </a:t>
            </a:r>
            <a:r>
              <a:rPr lang="en-US" sz="1400" dirty="0" smtClean="0"/>
              <a:t>(C1</a:t>
            </a:r>
            <a:r>
              <a:rPr lang="ru-RU" sz="1400" dirty="0" smtClean="0"/>
              <a:t>б). </a:t>
            </a:r>
            <a:endParaRPr lang="ru-RU" sz="1400" b="1" i="1" dirty="0"/>
          </a:p>
          <a:p>
            <a:pPr marL="342900" indent="-342900" algn="just"/>
            <a:endParaRPr lang="ru-RU" sz="1400" b="1" i="1" dirty="0"/>
          </a:p>
          <a:p>
            <a:pPr marL="342900" indent="-342900" algn="just"/>
            <a:r>
              <a:rPr lang="ru-RU" sz="1400" b="1" i="1" dirty="0"/>
              <a:t>Рекомендовано:  </a:t>
            </a:r>
            <a:r>
              <a:rPr lang="ru-RU" sz="1400" b="1" i="1" dirty="0" smtClean="0"/>
              <a:t>технически возможно выполнение эмболизации аневризмы микроспиралями сегмента С2. </a:t>
            </a:r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13204</TotalTime>
  <Words>287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735</cp:revision>
  <dcterms:created xsi:type="dcterms:W3CDTF">2007-06-09T07:57:56Z</dcterms:created>
  <dcterms:modified xsi:type="dcterms:W3CDTF">2014-10-14T07:41:26Z</dcterms:modified>
</cp:coreProperties>
</file>