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F628E-A822-49E4-A5AF-481A0C215E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8F9D3-834B-479C-800E-8A9F297EE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1397-8C18-4B01-969D-E8E0A3196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0679-87F6-497C-8199-9584241342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B783-3B02-4362-B532-6B4C6159A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18BC3-4033-41A2-A463-58457D5F20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43435-EC04-4331-880A-2DF39593A9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8D02-BD8F-42D8-9D58-2F858D786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1F61-0D63-41F0-A543-BCC719D36E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5C90-C407-41C3-8584-D4D2767D03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71E7D-6FC7-4D1A-B637-E090E1445B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962A-5691-4A3C-A7F8-ED99748C9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079D3-A023-4E4F-ABC1-224F8C5E7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76C90DD-F925-4F8E-B203-ADE67BA884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619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Церебральная ангиография.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ru-RU" sz="1400">
                <a:latin typeface="Times New Roman" pitchFamily="18" charset="0"/>
              </a:rPr>
              <a:t> Ультравист 370-200</a:t>
            </a:r>
            <a:r>
              <a:rPr lang="en-US" sz="1400">
                <a:latin typeface="Times New Roman" pitchFamily="18" charset="0"/>
              </a:rPr>
              <a:t>ml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Доза         2.4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Время         2.3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МРА  1.0                           </a:t>
            </a:r>
            <a:r>
              <a:rPr lang="en-US" sz="1400">
                <a:latin typeface="Times New Roman" pitchFamily="18" charset="0"/>
              </a:rPr>
              <a:t>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 </a:t>
            </a:r>
            <a:r>
              <a:rPr lang="en-US" sz="1400"/>
              <a:t>JR   4.0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001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</a:t>
            </a:r>
            <a:r>
              <a:rPr lang="ru-RU" sz="1400" dirty="0">
                <a:latin typeface="Times New Roman" pitchFamily="18" charset="0"/>
              </a:rPr>
              <a:t>: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Есина</a:t>
            </a:r>
            <a:r>
              <a:rPr lang="ru-RU" sz="1400" b="1" dirty="0" smtClean="0">
                <a:latin typeface="Times New Roman" pitchFamily="18" charset="0"/>
              </a:rPr>
              <a:t> М. Л.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 </a:t>
            </a:r>
            <a:r>
              <a:rPr lang="ru-RU" sz="1400" b="1" dirty="0" smtClean="0">
                <a:latin typeface="Times New Roman" pitchFamily="18" charset="0"/>
              </a:rPr>
              <a:t>Плоскова С.Ю.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313" y="1143000"/>
            <a:ext cx="23558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03.11.13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Есина</a:t>
            </a:r>
            <a:r>
              <a:rPr lang="ru-RU" sz="1400" b="1" dirty="0" smtClean="0">
                <a:latin typeface="Times New Roman" pitchFamily="18" charset="0"/>
              </a:rPr>
              <a:t> М.Л.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18</a:t>
            </a:r>
            <a:r>
              <a:rPr lang="ru-RU" sz="1400" b="1" dirty="0" smtClean="0">
                <a:latin typeface="Times New Roman" pitchFamily="18" charset="0"/>
              </a:rPr>
              <a:t>.07.1959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13216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сосудов головного мозга: </a:t>
            </a:r>
          </a:p>
          <a:p>
            <a:pPr marL="342900" indent="-342900" algn="just"/>
            <a:r>
              <a:rPr lang="ru-RU" sz="1400" b="1" i="1" dirty="0"/>
              <a:t>Слева</a:t>
            </a:r>
            <a:r>
              <a:rPr lang="ru-RU" sz="1400" b="1" i="1" dirty="0" smtClean="0"/>
              <a:t>: </a:t>
            </a:r>
            <a:r>
              <a:rPr lang="ru-RU" sz="1400" dirty="0" smtClean="0"/>
              <a:t>ОСА, ПА, ВСА, ПМА, СМА, ЗМА </a:t>
            </a:r>
            <a:r>
              <a:rPr lang="ru-RU" sz="1400" dirty="0" smtClean="0"/>
              <a:t>проходимы, </a:t>
            </a:r>
            <a:r>
              <a:rPr lang="ru-RU" sz="1400" dirty="0" smtClean="0"/>
              <a:t>депо контрастного вещества и АВМ не определяется</a:t>
            </a:r>
            <a:r>
              <a:rPr lang="ru-RU" sz="1400" dirty="0" smtClean="0"/>
              <a:t>.  </a:t>
            </a:r>
          </a:p>
          <a:p>
            <a:pPr marL="342900" indent="-342900" algn="just"/>
            <a:r>
              <a:rPr lang="ru-RU" sz="1400" dirty="0" smtClean="0"/>
              <a:t>       Выраженная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шейного сегмента ВСА, умеренная деформация ОСА. Выраженная С – образная деформация сегмента </a:t>
            </a:r>
            <a:r>
              <a:rPr lang="en-US" sz="1400" dirty="0" smtClean="0"/>
              <a:t>V</a:t>
            </a:r>
            <a:r>
              <a:rPr lang="ru-RU" sz="1400" dirty="0" smtClean="0"/>
              <a:t>1</a:t>
            </a:r>
            <a:r>
              <a:rPr lang="en-US" sz="1400" dirty="0" smtClean="0"/>
              <a:t> </a:t>
            </a:r>
            <a:r>
              <a:rPr lang="ru-RU" sz="1400" dirty="0" smtClean="0"/>
              <a:t>со септальным стенозом до 50% позвоночной артерии. Умеренная деформация подключичной артерии.</a:t>
            </a:r>
            <a:endParaRPr lang="en-US" sz="1400" dirty="0"/>
          </a:p>
          <a:p>
            <a:pPr marL="342900" indent="-342900" algn="just"/>
            <a:r>
              <a:rPr lang="ru-RU" sz="1400" b="1" i="1" dirty="0"/>
              <a:t>Справа: </a:t>
            </a:r>
            <a:r>
              <a:rPr lang="ru-RU" sz="1400" dirty="0" smtClean="0"/>
              <a:t>ОСА, ПА, ВСА, ПМА, СМА, ЗМА проходимы, без стенотических изменений</a:t>
            </a:r>
            <a:r>
              <a:rPr lang="ru-RU" sz="1400" dirty="0" smtClean="0"/>
              <a:t>, в области бифуркации определяется </a:t>
            </a:r>
            <a:r>
              <a:rPr lang="ru-RU" sz="1400" dirty="0" smtClean="0"/>
              <a:t>мешотчатая аневризма размерами </a:t>
            </a:r>
            <a:r>
              <a:rPr lang="ru-RU" sz="1400" dirty="0" smtClean="0"/>
              <a:t>11</a:t>
            </a:r>
            <a:r>
              <a:rPr lang="en-US" sz="1400" dirty="0" smtClean="0"/>
              <a:t>.</a:t>
            </a:r>
            <a:r>
              <a:rPr lang="ru-RU" sz="1400" dirty="0" smtClean="0"/>
              <a:t>х7.8 мм на  широком основании. В проекции </a:t>
            </a:r>
            <a:r>
              <a:rPr lang="ru-RU" sz="1400" dirty="0" err="1" smtClean="0"/>
              <a:t>коммуникатного</a:t>
            </a:r>
            <a:r>
              <a:rPr lang="ru-RU" sz="1400" dirty="0" smtClean="0"/>
              <a:t> сегмента </a:t>
            </a:r>
            <a:r>
              <a:rPr lang="en-US" sz="1400" dirty="0" smtClean="0"/>
              <a:t>(</a:t>
            </a:r>
            <a:r>
              <a:rPr lang="ru-RU" sz="1400" dirty="0" smtClean="0"/>
              <a:t>С</a:t>
            </a:r>
            <a:r>
              <a:rPr lang="en-US" sz="1400" dirty="0" smtClean="0"/>
              <a:t>1</a:t>
            </a:r>
            <a:r>
              <a:rPr lang="ru-RU" sz="1400" dirty="0" smtClean="0"/>
              <a:t>б) </a:t>
            </a:r>
            <a:r>
              <a:rPr lang="ru-RU" sz="1400" dirty="0" smtClean="0"/>
              <a:t>мелкая  аневризма </a:t>
            </a:r>
            <a:r>
              <a:rPr lang="ru-RU" sz="1400" dirty="0" smtClean="0"/>
              <a:t>1.7х1.5х0,5 мм. АВМ не определяется. </a:t>
            </a:r>
            <a:endParaRPr lang="ru-RU" sz="1400" b="1" i="1" dirty="0"/>
          </a:p>
          <a:p>
            <a:pPr marL="342900" indent="-342900" algn="just"/>
            <a:r>
              <a:rPr lang="ru-RU" sz="1400" dirty="0" smtClean="0"/>
              <a:t>       </a:t>
            </a:r>
            <a:r>
              <a:rPr lang="ru-RU" sz="1400" dirty="0" err="1" smtClean="0"/>
              <a:t>Койлинг</a:t>
            </a:r>
            <a:r>
              <a:rPr lang="ru-RU" sz="1400" dirty="0" smtClean="0"/>
              <a:t> экстракраниальной порции ВСА, выраженная С – образная деформация </a:t>
            </a:r>
            <a:r>
              <a:rPr lang="ru-RU" sz="1400" dirty="0" smtClean="0"/>
              <a:t>ОСА. </a:t>
            </a:r>
            <a:r>
              <a:rPr lang="ru-RU" sz="1400" dirty="0" smtClean="0"/>
              <a:t>Выраженная </a:t>
            </a:r>
            <a:r>
              <a:rPr lang="en-US" sz="1400" dirty="0" smtClean="0"/>
              <a:t>S</a:t>
            </a:r>
            <a:r>
              <a:rPr lang="ru-RU" sz="1400" dirty="0" smtClean="0"/>
              <a:t> </a:t>
            </a:r>
            <a:r>
              <a:rPr lang="ru-RU" sz="1400" dirty="0" smtClean="0"/>
              <a:t>– образная деформация </a:t>
            </a:r>
            <a:r>
              <a:rPr lang="ru-RU" sz="1400" dirty="0" smtClean="0"/>
              <a:t>сегмента </a:t>
            </a:r>
            <a:r>
              <a:rPr lang="en-US" sz="1400" dirty="0" smtClean="0"/>
              <a:t>V1</a:t>
            </a:r>
            <a:r>
              <a:rPr lang="ru-RU" sz="1400" dirty="0" smtClean="0"/>
              <a:t> сегмента позвоночной артерии. </a:t>
            </a:r>
            <a:r>
              <a:rPr lang="ru-RU" sz="1400" dirty="0" smtClean="0"/>
              <a:t>Умеренная деформация подключичной </a:t>
            </a:r>
            <a:r>
              <a:rPr lang="ru-RU" sz="1400" dirty="0" smtClean="0"/>
              <a:t>артерии.                                                                                                               </a:t>
            </a:r>
          </a:p>
          <a:p>
            <a:pPr marL="342900" indent="-342900" algn="just"/>
            <a:endParaRPr lang="ru-RU" sz="1400" dirty="0" smtClean="0"/>
          </a:p>
          <a:p>
            <a:pPr marL="342900" indent="-342900" algn="just"/>
            <a:endParaRPr lang="ru-RU" sz="1400" dirty="0" smtClean="0"/>
          </a:p>
          <a:p>
            <a:pPr marL="342900" indent="-342900" algn="just"/>
            <a:r>
              <a:rPr lang="ru-RU" sz="1400" dirty="0" smtClean="0"/>
              <a:t>С учетом анатомической особенности БЦА, анатомии аневризмы базилярной артерии целесообразно направить ФЦ.    </a:t>
            </a:r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en-US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786454" y="7358082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/>
              <a:t>Врач: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13232</TotalTime>
  <Words>363</Words>
  <Application>Microsoft Office PowerPoint</Application>
  <PresentationFormat>Экран (4:3)</PresentationFormat>
  <Paragraphs>89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736</cp:revision>
  <dcterms:created xsi:type="dcterms:W3CDTF">2007-06-09T07:57:56Z</dcterms:created>
  <dcterms:modified xsi:type="dcterms:W3CDTF">2013-11-03T09:31:17Z</dcterms:modified>
</cp:coreProperties>
</file>