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3F628E-A822-49E4-A5AF-481A0C215E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8F9D3-834B-479C-800E-8A9F297EE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81397-8C18-4B01-969D-E8E0A3196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0679-87F6-497C-8199-9584241342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5B783-3B02-4362-B532-6B4C6159A9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18BC3-4033-41A2-A463-58457D5F20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43435-EC04-4331-880A-2DF39593A9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78D02-BD8F-42D8-9D58-2F858D786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81F61-0D63-41F0-A543-BCC719D36E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D5C90-C407-41C3-8584-D4D2767D03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71E7D-6FC7-4D1A-B637-E090E1445B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9962A-5691-4A3C-A7F8-ED99748C9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079D3-A023-4E4F-ABC1-224F8C5E7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76C90DD-F925-4F8E-B203-ADE67BA884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619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Церебральная ангиография.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ru-RU" sz="1400">
                <a:latin typeface="Times New Roman" pitchFamily="18" charset="0"/>
              </a:rPr>
              <a:t> Ультравист 370-200</a:t>
            </a:r>
            <a:r>
              <a:rPr lang="en-US" sz="1400">
                <a:latin typeface="Times New Roman" pitchFamily="18" charset="0"/>
              </a:rPr>
              <a:t>ml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Доза         2.4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Время         2.3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МРА  1.0                           </a:t>
            </a:r>
            <a:r>
              <a:rPr lang="en-US" sz="1400">
                <a:latin typeface="Times New Roman" pitchFamily="18" charset="0"/>
              </a:rPr>
              <a:t>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 </a:t>
            </a:r>
            <a:r>
              <a:rPr lang="en-US" sz="1400"/>
              <a:t>JR   4.0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00188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</a:t>
            </a:r>
            <a:r>
              <a:rPr lang="ru-RU" sz="1400" dirty="0">
                <a:latin typeface="Times New Roman" pitchFamily="18" charset="0"/>
              </a:rPr>
              <a:t>: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b="1" dirty="0" smtClean="0">
                <a:latin typeface="Times New Roman" pitchFamily="18" charset="0"/>
              </a:rPr>
              <a:t>Казанцева А.М.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Ермолин М.В.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  </a:t>
            </a:r>
            <a:r>
              <a:rPr lang="ru-RU" sz="1400" b="1" dirty="0" smtClean="0">
                <a:latin typeface="Times New Roman" pitchFamily="18" charset="0"/>
              </a:rPr>
              <a:t>Поплавкова Е.А.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313" y="1143000"/>
            <a:ext cx="23558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08.11.13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Беляев Д.А.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04</a:t>
            </a:r>
            <a:r>
              <a:rPr lang="ru-RU" sz="1400" b="1" dirty="0" smtClean="0">
                <a:latin typeface="Times New Roman" pitchFamily="18" charset="0"/>
              </a:rPr>
              <a:t>.01.1998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13443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сосудов головного мозга: </a:t>
            </a:r>
          </a:p>
          <a:p>
            <a:pPr marL="342900" indent="-342900" algn="just"/>
            <a:r>
              <a:rPr lang="ru-RU" sz="1400" b="1" i="1" dirty="0"/>
              <a:t>Слева</a:t>
            </a:r>
            <a:r>
              <a:rPr lang="ru-RU" sz="1400" b="1" i="1" dirty="0" smtClean="0"/>
              <a:t>: </a:t>
            </a:r>
            <a:r>
              <a:rPr lang="ru-RU" sz="1400" dirty="0" smtClean="0"/>
              <a:t>ОСА, ПА, ВСА, ПМА, СМА, ЗМА проходимы, без стенотических изменений, депо контрастного вещества и АВМ не определяется. </a:t>
            </a:r>
            <a:endParaRPr lang="en-US" sz="1400" b="1" i="1" dirty="0"/>
          </a:p>
          <a:p>
            <a:pPr marL="342900" indent="-342900" algn="just"/>
            <a:r>
              <a:rPr lang="ru-RU" sz="1400" b="1" i="1" dirty="0"/>
              <a:t>Справа: </a:t>
            </a:r>
            <a:r>
              <a:rPr lang="ru-RU" sz="1400" dirty="0" smtClean="0"/>
              <a:t>ОСА, ПА, ВСА, ПМА, СМА, ЗМА проходимы, без стенотических изменений, депо контрастного вещества и АВМ не определяется. </a:t>
            </a:r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en-US" sz="14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13205</TotalTime>
  <Words>261</Words>
  <Application>Microsoft Office PowerPoint</Application>
  <PresentationFormat>Экран (4:3)</PresentationFormat>
  <Paragraphs>85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734</cp:revision>
  <dcterms:created xsi:type="dcterms:W3CDTF">2007-06-09T07:57:56Z</dcterms:created>
  <dcterms:modified xsi:type="dcterms:W3CDTF">2013-11-09T05:12:23Z</dcterms:modified>
</cp:coreProperties>
</file>