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МРА  1.0                         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en-US" sz="1400" dirty="0"/>
              <a:t>JR   4.0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Герасимов М.М.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</a:t>
            </a:r>
            <a:r>
              <a:rPr lang="ru-RU" sz="1400" b="1" dirty="0" smtClean="0">
                <a:latin typeface="Times New Roman" pitchFamily="18" charset="0"/>
              </a:rPr>
              <a:t>.11.13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Карлов О.В.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.07.1956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12901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/>
              <a:t>Слева</a:t>
            </a:r>
            <a:r>
              <a:rPr lang="ru-RU" sz="1400" b="1" i="1" dirty="0" smtClean="0"/>
              <a:t>: </a:t>
            </a:r>
            <a:r>
              <a:rPr lang="ru-RU" sz="1400" dirty="0" smtClean="0"/>
              <a:t>Хроническая окклюзия ВСА от устья. Функционирующий </a:t>
            </a:r>
            <a:r>
              <a:rPr lang="ru-RU" sz="1400" dirty="0" err="1" smtClean="0"/>
              <a:t>экстра-интракраниальный</a:t>
            </a:r>
            <a:r>
              <a:rPr lang="ru-RU" sz="1400" dirty="0" smtClean="0"/>
              <a:t> </a:t>
            </a:r>
            <a:r>
              <a:rPr lang="ru-RU" sz="1400" dirty="0" err="1" smtClean="0"/>
              <a:t>микроанастомоз</a:t>
            </a:r>
            <a:r>
              <a:rPr lang="ru-RU" sz="1400" dirty="0" smtClean="0"/>
              <a:t> с </a:t>
            </a:r>
            <a:r>
              <a:rPr lang="ru-RU" sz="1400" dirty="0" err="1" smtClean="0"/>
              <a:t>контрастированием</a:t>
            </a:r>
            <a:r>
              <a:rPr lang="ru-RU" sz="1400" dirty="0" smtClean="0"/>
              <a:t> </a:t>
            </a:r>
            <a:r>
              <a:rPr lang="ru-RU" sz="1400" dirty="0" smtClean="0"/>
              <a:t>левой средней мозговой артерии, </a:t>
            </a:r>
            <a:r>
              <a:rPr lang="ru-RU" sz="1400" dirty="0" err="1" smtClean="0"/>
              <a:t>клиноидного</a:t>
            </a:r>
            <a:r>
              <a:rPr lang="ru-RU" sz="1400" dirty="0" smtClean="0"/>
              <a:t> </a:t>
            </a:r>
            <a:r>
              <a:rPr lang="ru-RU" sz="1400" dirty="0" smtClean="0"/>
              <a:t>и супраклиноидного сегментов </a:t>
            </a:r>
            <a:r>
              <a:rPr lang="ru-RU" sz="1400" dirty="0" smtClean="0"/>
              <a:t>ВСА. </a:t>
            </a:r>
            <a:endParaRPr lang="en-US" sz="1400" b="1" i="1" dirty="0"/>
          </a:p>
          <a:p>
            <a:pPr marL="342900" indent="-342900" algn="just"/>
            <a:r>
              <a:rPr lang="ru-RU" sz="1400" b="1" i="1" dirty="0"/>
              <a:t>Справа: </a:t>
            </a:r>
            <a:r>
              <a:rPr lang="ru-RU" sz="1400" dirty="0" smtClean="0"/>
              <a:t>Хроническая окклюзия ВСА от устья. </a:t>
            </a:r>
            <a:r>
              <a:rPr lang="ru-RU" sz="1400" dirty="0" smtClean="0"/>
              <a:t>Функционирующий </a:t>
            </a:r>
            <a:r>
              <a:rPr lang="ru-RU" sz="1400" dirty="0" err="1" smtClean="0"/>
              <a:t>экстра-интракраниальный</a:t>
            </a:r>
            <a:r>
              <a:rPr lang="ru-RU" sz="1400" dirty="0" smtClean="0"/>
              <a:t> </a:t>
            </a:r>
            <a:r>
              <a:rPr lang="ru-RU" sz="1400" dirty="0" err="1" smtClean="0"/>
              <a:t>микроанастомоз</a:t>
            </a:r>
            <a:r>
              <a:rPr lang="ru-RU" sz="1400" dirty="0" smtClean="0"/>
              <a:t> с </a:t>
            </a:r>
            <a:r>
              <a:rPr lang="ru-RU" sz="1400" dirty="0" err="1" smtClean="0"/>
              <a:t>контрастированием</a:t>
            </a:r>
            <a:r>
              <a:rPr lang="ru-RU" sz="1400" dirty="0" smtClean="0"/>
              <a:t> обеих ПМА, </a:t>
            </a:r>
            <a:r>
              <a:rPr lang="ru-RU" sz="1400" dirty="0" err="1" smtClean="0"/>
              <a:t>к</a:t>
            </a:r>
            <a:r>
              <a:rPr lang="ru-RU" sz="1400" dirty="0" err="1" smtClean="0"/>
              <a:t>линоидного</a:t>
            </a:r>
            <a:r>
              <a:rPr lang="ru-RU" sz="1400" dirty="0" smtClean="0"/>
              <a:t> и супраклиноидного сегментов ВСА, определяется окклюзия СМА. </a:t>
            </a:r>
            <a:endParaRPr lang="ru-RU" sz="1400" b="1" i="1" dirty="0"/>
          </a:p>
          <a:p>
            <a:pPr marL="342900" indent="-342900" algn="just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13213</TotalTime>
  <Words>257</Words>
  <Application>Microsoft Office PowerPoint</Application>
  <PresentationFormat>Экран (4:3)</PresentationFormat>
  <Paragraphs>86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735</cp:revision>
  <dcterms:created xsi:type="dcterms:W3CDTF">2007-06-09T07:57:56Z</dcterms:created>
  <dcterms:modified xsi:type="dcterms:W3CDTF">2013-11-14T13:38:13Z</dcterms:modified>
</cp:coreProperties>
</file>