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</a:t>
            </a:r>
            <a:r>
              <a:rPr lang="ru-RU" sz="1400" dirty="0" smtClean="0">
                <a:latin typeface="Times New Roman" pitchFamily="18" charset="0"/>
              </a:rPr>
              <a:t>-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   428.76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</a:t>
            </a:r>
            <a:r>
              <a:rPr lang="ru-RU" sz="1400" dirty="0" smtClean="0">
                <a:latin typeface="Times New Roman" pitchFamily="18" charset="0"/>
              </a:rPr>
              <a:t>02: 20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А</a:t>
            </a:r>
            <a:r>
              <a:rPr lang="ru-RU" sz="1400" dirty="0" smtClean="0">
                <a:latin typeface="Times New Roman" pitchFamily="18" charset="0"/>
              </a:rPr>
              <a:t>2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Родионова с.М.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Шабалин В.А..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15.11.201</a:t>
            </a:r>
            <a:r>
              <a:rPr lang="ru-RU" sz="1400" b="1" dirty="0" smtClean="0"/>
              <a:t>3</a:t>
            </a:r>
            <a:r>
              <a:rPr lang="ru-RU" sz="1400" b="1" dirty="0" smtClean="0"/>
              <a:t>; 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Осипов А.А.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02.04.1942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13241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4290" y="374650"/>
            <a:ext cx="642942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Справа: </a:t>
            </a:r>
            <a:r>
              <a:rPr lang="ru-RU" sz="1400" dirty="0" smtClean="0"/>
              <a:t>стеноз ВСА в устье не более 50%, умеренная </a:t>
            </a:r>
            <a:r>
              <a:rPr lang="en-US" sz="1400" dirty="0" smtClean="0"/>
              <a:t>C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сегмента ПА.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Слева:  </a:t>
            </a:r>
            <a:r>
              <a:rPr lang="ru-RU" sz="1400" dirty="0" smtClean="0"/>
              <a:t>девиация вправо устья ПА, пролонгированный стеноз 60% ОСА, хроническая тотальная окклюзия от устья ВСА.</a:t>
            </a:r>
            <a:endParaRPr lang="ru-RU" sz="14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12855</TotalTime>
  <Words>251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697</cp:revision>
  <dcterms:created xsi:type="dcterms:W3CDTF">2007-06-09T07:57:56Z</dcterms:created>
  <dcterms:modified xsi:type="dcterms:W3CDTF">2013-11-15T07:53:27Z</dcterms:modified>
</cp:coreProperties>
</file>