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МРА  1.0                         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en-US" sz="1400" dirty="0"/>
              <a:t>JR   4.0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</a:t>
            </a:r>
            <a:r>
              <a:rPr lang="ru-RU" sz="1400" b="1" dirty="0" smtClean="0">
                <a:latin typeface="Times New Roman" pitchFamily="18" charset="0"/>
              </a:rPr>
              <a:t>.12.13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Дятлова И.Н.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05</a:t>
            </a:r>
            <a:r>
              <a:rPr lang="ru-RU" sz="1400" b="1" dirty="0" smtClean="0">
                <a:latin typeface="Times New Roman" pitchFamily="18" charset="0"/>
              </a:rPr>
              <a:t>.08.1965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14604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На ангиограммах правого и левого вертебробазилярного бассейна  аневризм  и АВМ не обнаружено. </a:t>
            </a:r>
          </a:p>
          <a:p>
            <a:pPr marL="342900" indent="-342900" algn="just"/>
            <a:r>
              <a:rPr lang="ru-RU" sz="1600" b="1" dirty="0" smtClean="0"/>
              <a:t> </a:t>
            </a:r>
            <a:r>
              <a:rPr lang="ru-RU" sz="1600" b="1" dirty="0" smtClean="0"/>
              <a:t>     </a:t>
            </a:r>
            <a:r>
              <a:rPr lang="ru-RU" sz="1600" b="1" dirty="0" smtClean="0"/>
              <a:t>При заведение катетера в правую  ОСА  у пациентки выраженная клиника психомоторного возбуждения с последующим извлечением дистального конца </a:t>
            </a:r>
            <a:r>
              <a:rPr lang="ru-RU" sz="1600" b="1" dirty="0" err="1" smtClean="0"/>
              <a:t>интродьюсера</a:t>
            </a:r>
            <a:r>
              <a:rPr lang="ru-RU" sz="1600" b="1" dirty="0" smtClean="0"/>
              <a:t>  из места </a:t>
            </a:r>
            <a:r>
              <a:rPr lang="ru-RU" sz="1600" b="1" dirty="0" err="1" smtClean="0"/>
              <a:t>вкола</a:t>
            </a:r>
            <a:r>
              <a:rPr lang="ru-RU" sz="1600" b="1" dirty="0" smtClean="0"/>
              <a:t>. Дальнейшее проведение процедуры не возможно. Консилиум в составе </a:t>
            </a:r>
            <a:r>
              <a:rPr lang="ru-RU" sz="1600" b="1" dirty="0" err="1" smtClean="0"/>
              <a:t>вр</a:t>
            </a:r>
            <a:r>
              <a:rPr lang="ru-RU" sz="1600" b="1" dirty="0" smtClean="0"/>
              <a:t>: Щербакова А.С., Шабалина  В.А., Макеева В.В.  </a:t>
            </a:r>
            <a:r>
              <a:rPr lang="ru-RU" sz="1600" b="1" dirty="0" smtClean="0"/>
              <a:t>В экстренном порядке переведена в 33 </a:t>
            </a:r>
            <a:r>
              <a:rPr lang="ru-RU" sz="1600" b="1" dirty="0" err="1" smtClean="0"/>
              <a:t>р</a:t>
            </a:r>
            <a:r>
              <a:rPr lang="ru-RU" sz="1600" b="1" dirty="0" smtClean="0"/>
              <a:t>/о.</a:t>
            </a:r>
          </a:p>
          <a:p>
            <a:pPr marL="342900" indent="-342900" algn="just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13227</TotalTime>
  <Words>263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739</cp:revision>
  <dcterms:created xsi:type="dcterms:W3CDTF">2007-06-09T07:57:56Z</dcterms:created>
  <dcterms:modified xsi:type="dcterms:W3CDTF">2013-12-02T19:43:48Z</dcterms:modified>
</cp:coreProperties>
</file>