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75" d="100"/>
          <a:sy n="75" d="100"/>
        </p:scale>
        <p:origin x="-1476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43F628E-A822-49E4-A5AF-481A0C215E4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68F9D3-834B-479C-800E-8A9F297EE196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381397-8C18-4B01-969D-E8E0A31967E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6D0679-87F6-497C-8199-95842413422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25B783-3B02-4362-B532-6B4C6159A99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18BC3-4033-41A2-A463-58457D5F207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43435-EC04-4331-880A-2DF39593A9A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B78D02-BD8F-42D8-9D58-2F858D78627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F81F61-0D63-41F0-A543-BCC719D36E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2D5C90-C407-41C3-8584-D4D2767D034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271E7D-6FC7-4D1A-B637-E090E1445BC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59962A-5691-4A3C-A7F8-ED99748C927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079D3-A023-4E4F-ABC1-224F8C5E7BE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776C90DD-F925-4F8E-B203-ADE67BA8845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619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>
                <a:latin typeface="Times New Roman" pitchFamily="18" charset="0"/>
              </a:rPr>
              <a:t>Церебральная ангиография. </a:t>
            </a:r>
          </a:p>
          <a:p>
            <a:pPr algn="ctr" eaLnBrk="0" hangingPunct="0"/>
            <a:endParaRPr lang="ru-RU" sz="160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</a:t>
            </a:r>
            <a:r>
              <a:rPr lang="en-US" sz="1400">
                <a:latin typeface="Times New Roman" pitchFamily="18" charset="0"/>
              </a:rPr>
              <a:t>4F                    </a:t>
            </a:r>
            <a:r>
              <a:rPr lang="ru-RU" sz="1400"/>
              <a:t>6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>
                <a:latin typeface="Times New Roman" pitchFamily="18" charset="0"/>
              </a:rPr>
              <a:t>Контраст:</a:t>
            </a:r>
            <a:endParaRPr lang="en-US">
              <a:latin typeface="Times New Roman" pitchFamily="18" charset="0"/>
            </a:endParaRPr>
          </a:p>
          <a:p>
            <a:pPr eaLnBrk="0" hangingPunct="0"/>
            <a:r>
              <a:rPr lang="ru-RU" sz="1600">
                <a:latin typeface="Times New Roman" pitchFamily="18" charset="0"/>
              </a:rPr>
              <a:t>    </a:t>
            </a:r>
            <a:r>
              <a:rPr lang="ru-RU" sz="1400">
                <a:latin typeface="Times New Roman" pitchFamily="18" charset="0"/>
              </a:rPr>
              <a:t> Ультравист 370-200</a:t>
            </a:r>
            <a:r>
              <a:rPr lang="en-US" sz="1400">
                <a:latin typeface="Times New Roman" pitchFamily="18" charset="0"/>
              </a:rPr>
              <a:t>ml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ru-RU" sz="1400">
                <a:latin typeface="Times New Roman" pitchFamily="18" charset="0"/>
              </a:rPr>
              <a:t>      Доза         2.4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     Время         2.3</a:t>
            </a:r>
            <a:endParaRPr lang="en-US" sz="1400">
              <a:latin typeface="Times New Roman" pitchFamily="18" charset="0"/>
            </a:endParaRPr>
          </a:p>
          <a:p>
            <a:pPr eaLnBrk="0" hangingPunct="0"/>
            <a:r>
              <a:rPr lang="ru-RU" sz="1400">
                <a:latin typeface="Times New Roman" pitchFamily="18" charset="0"/>
              </a:rPr>
              <a:t>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    </a:t>
            </a:r>
            <a:endParaRPr lang="en-US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   </a:t>
            </a:r>
            <a:endParaRPr lang="ru-RU" sz="140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0" y="7092950"/>
            <a:ext cx="68580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МРА  1.0                           </a:t>
            </a:r>
            <a:r>
              <a:rPr lang="en-US" sz="1400" dirty="0">
                <a:latin typeface="Times New Roman" pitchFamily="18" charset="0"/>
              </a:rPr>
              <a:t>5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F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/>
              <a:t>                 </a:t>
            </a:r>
            <a:r>
              <a:rPr lang="en-US" sz="1400" dirty="0"/>
              <a:t>JR   4.0 </a:t>
            </a:r>
            <a:r>
              <a:rPr lang="ru-RU" sz="1400" dirty="0"/>
              <a:t>                     </a:t>
            </a:r>
            <a:r>
              <a:rPr lang="en-US" sz="1400" dirty="0"/>
              <a:t> 4</a:t>
            </a:r>
            <a:r>
              <a:rPr lang="ru-RU" sz="1400" dirty="0"/>
              <a:t> </a:t>
            </a:r>
            <a:r>
              <a:rPr lang="en-US" sz="1400" dirty="0">
                <a:latin typeface="Times New Roman" pitchFamily="18" charset="0"/>
              </a:rPr>
              <a:t>F            </a:t>
            </a:r>
            <a:r>
              <a:rPr lang="ru-RU" sz="1400" dirty="0">
                <a:latin typeface="Times New Roman" pitchFamily="18" charset="0"/>
              </a:rPr>
              <a:t>       </a:t>
            </a:r>
            <a:r>
              <a:rPr lang="en-US" sz="1400" dirty="0">
                <a:latin typeface="Times New Roman" pitchFamily="18" charset="0"/>
              </a:rPr>
              <a:t> 5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Произведены ангиографии  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589588" y="55086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83" name="Group 135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x</a:t>
            </a:r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500188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</a:t>
            </a:r>
            <a:r>
              <a:rPr lang="ru-RU" sz="1400" dirty="0">
                <a:latin typeface="Times New Roman" pitchFamily="18" charset="0"/>
              </a:rPr>
              <a:t>:          </a:t>
            </a:r>
            <a:r>
              <a:rPr lang="ru-RU" sz="1400" b="1" dirty="0" smtClean="0">
                <a:latin typeface="Times New Roman" pitchFamily="18" charset="0"/>
              </a:rPr>
              <a:t>Щербаков А.С.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  </a:t>
            </a:r>
            <a:r>
              <a:rPr lang="ru-RU" sz="1400" b="1" dirty="0" err="1" smtClean="0">
                <a:latin typeface="Times New Roman" pitchFamily="18" charset="0"/>
              </a:rPr>
              <a:t>Севринова</a:t>
            </a:r>
            <a:r>
              <a:rPr lang="ru-RU" sz="1400" b="1" dirty="0" smtClean="0">
                <a:latin typeface="Times New Roman" pitchFamily="18" charset="0"/>
              </a:rPr>
              <a:t> О.В.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b="1" dirty="0" smtClean="0">
                <a:latin typeface="Times New Roman" pitchFamily="18" charset="0"/>
              </a:rPr>
              <a:t>Молотков А.В.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  </a:t>
            </a:r>
            <a:r>
              <a:rPr lang="ru-RU" sz="1400" b="1" dirty="0" smtClean="0">
                <a:latin typeface="Times New Roman" pitchFamily="18" charset="0"/>
              </a:rPr>
              <a:t>Соколова М.В.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214313" y="1143000"/>
            <a:ext cx="235585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07</a:t>
            </a:r>
            <a:r>
              <a:rPr lang="ru-RU" sz="1400" b="1" dirty="0" smtClean="0">
                <a:latin typeface="Times New Roman" pitchFamily="18" charset="0"/>
              </a:rPr>
              <a:t>.12.13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smtClean="0">
                <a:latin typeface="Times New Roman" pitchFamily="18" charset="0"/>
              </a:rPr>
              <a:t>Каменцов А.В.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</a:t>
            </a:r>
            <a:r>
              <a:rPr lang="ru-RU" sz="1400" b="1" dirty="0" smtClean="0">
                <a:latin typeface="Times New Roman" pitchFamily="18" charset="0"/>
              </a:rPr>
              <a:t>25.01.1956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 7 № </a:t>
            </a:r>
            <a:r>
              <a:rPr lang="ru-RU" sz="1400" b="1" dirty="0" smtClean="0">
                <a:latin typeface="Times New Roman" pitchFamily="18" charset="0"/>
              </a:rPr>
              <a:t>14814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74211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 err="1"/>
              <a:t>Интродьюссер</a:t>
            </a:r>
            <a:r>
              <a:rPr lang="ru-RU" sz="1400" dirty="0"/>
              <a:t>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 algn="just"/>
            <a:r>
              <a:rPr lang="ru-RU" sz="1600" b="1" dirty="0"/>
              <a:t>Заключение:</a:t>
            </a:r>
            <a:r>
              <a:rPr lang="ru-RU" sz="1600" dirty="0"/>
              <a:t> </a:t>
            </a:r>
            <a:r>
              <a:rPr lang="ru-RU" sz="1400" b="1" i="1" dirty="0"/>
              <a:t>На ангиограммах сосудов головного мозга: </a:t>
            </a:r>
          </a:p>
          <a:p>
            <a:pPr marL="342900" indent="-342900" algn="just"/>
            <a:r>
              <a:rPr lang="ru-RU" sz="1400" b="1" i="1" dirty="0" smtClean="0"/>
              <a:t>Состояние после эмболизации микроспиралями аневризмы </a:t>
            </a:r>
            <a:r>
              <a:rPr lang="ru-RU" sz="1400" b="1" i="1" dirty="0" smtClean="0"/>
              <a:t>базилярной артерии (от 30.11.12). </a:t>
            </a:r>
            <a:r>
              <a:rPr lang="ru-RU" sz="1400" b="1" i="1" dirty="0" smtClean="0"/>
              <a:t>Аневризма полностью </a:t>
            </a:r>
            <a:r>
              <a:rPr lang="ru-RU" sz="1400" b="1" i="1" dirty="0" smtClean="0"/>
              <a:t>выполнена 3</a:t>
            </a:r>
            <a:r>
              <a:rPr lang="en-US" sz="1400" b="1" i="1" dirty="0" smtClean="0"/>
              <a:t>D</a:t>
            </a:r>
            <a:r>
              <a:rPr lang="ru-RU" sz="1400" b="1" i="1" dirty="0" smtClean="0"/>
              <a:t> спиралями, затока контраста в полость аневризмы и шейку аневризмы нет. Новых аневризм не выявлено. </a:t>
            </a:r>
            <a:endParaRPr lang="ru-RU" sz="1400" b="1" i="1" dirty="0"/>
          </a:p>
          <a:p>
            <a:pPr marL="342900" indent="-342900"/>
            <a:endParaRPr lang="ru-RU" sz="1400" b="1" i="1" dirty="0"/>
          </a:p>
          <a:p>
            <a:pPr marL="342900" indent="-342900"/>
            <a:endParaRPr lang="ru-RU" sz="1400" b="1" i="1" dirty="0"/>
          </a:p>
          <a:p>
            <a:pPr marL="342900" indent="-342900"/>
            <a:endParaRPr lang="en-US" sz="1400" b="1" i="1" dirty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5516563" y="5795963"/>
            <a:ext cx="6413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  <a:p>
            <a:r>
              <a:rPr lang="ru-RU" sz="1400"/>
              <a:t>Врач:</a:t>
            </a:r>
          </a:p>
          <a:p>
            <a:endParaRPr lang="ru-RU" sz="140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13220</TotalTime>
  <Words>240</Words>
  <Application>Microsoft Office PowerPoint</Application>
  <PresentationFormat>Экран (4:3)</PresentationFormat>
  <Paragraphs>84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737</cp:revision>
  <dcterms:created xsi:type="dcterms:W3CDTF">2007-06-09T07:57:56Z</dcterms:created>
  <dcterms:modified xsi:type="dcterms:W3CDTF">2013-12-07T10:36:01Z</dcterms:modified>
</cp:coreProperties>
</file>