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Ультравист 370  350   250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836.54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 06.18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14.12.201</a:t>
            </a:r>
            <a:r>
              <a:rPr lang="ru-RU" sz="1400" b="1" dirty="0" smtClean="0"/>
              <a:t>3   19:30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Крылова А.И.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10.10.1948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15159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На церебральных ангиограммах определяется  мешотчатая аневризма правой ВСА, </a:t>
            </a:r>
            <a:r>
              <a:rPr lang="ru-RU" sz="1600" b="1" i="1" dirty="0" err="1" smtClean="0"/>
              <a:t>коммуникантный</a:t>
            </a:r>
            <a:r>
              <a:rPr lang="ru-RU" sz="1600" b="1" i="1" dirty="0" smtClean="0"/>
              <a:t> сегмент (С1б) размерами 4.8х3.0х2.5 мм. </a:t>
            </a:r>
            <a:r>
              <a:rPr lang="ru-RU" sz="1600" b="1" i="1" dirty="0" err="1" smtClean="0"/>
              <a:t>Двукамерная</a:t>
            </a:r>
            <a:r>
              <a:rPr lang="ru-RU" sz="1600" b="1" i="1" dirty="0" smtClean="0"/>
              <a:t> аневризма ПСА размерами 3.8х3.0х1.3 мм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Консилиум в составе Зав. отд. Карчевского Д.В. </a:t>
            </a:r>
            <a:r>
              <a:rPr lang="ru-RU" sz="1600" b="1" i="1" dirty="0" err="1" smtClean="0"/>
              <a:t>Вр</a:t>
            </a:r>
            <a:r>
              <a:rPr lang="ru-RU" sz="1600" b="1" i="1" dirty="0" smtClean="0"/>
              <a:t>.: Щербакова А.С., </a:t>
            </a:r>
            <a:r>
              <a:rPr lang="ru-RU" sz="1600" b="1" i="1" dirty="0" err="1" smtClean="0"/>
              <a:t>Меренкова</a:t>
            </a:r>
            <a:r>
              <a:rPr lang="ru-RU" sz="1600" b="1" i="1" dirty="0" smtClean="0"/>
              <a:t> А.С. виду анатомических особенностей  аневризм  эмболизация аневризм микроспиралями технически не возможно. </a:t>
            </a:r>
            <a:endParaRPr lang="ru-RU" sz="1600" b="1" i="1" dirty="0" smtClean="0"/>
          </a:p>
          <a:p>
            <a:pPr marL="342900" indent="-342900" algn="just"/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13286</TotalTime>
  <Words>248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723</cp:revision>
  <dcterms:created xsi:type="dcterms:W3CDTF">2007-06-09T07:57:56Z</dcterms:created>
  <dcterms:modified xsi:type="dcterms:W3CDTF">2013-12-15T07:43:01Z</dcterms:modified>
</cp:coreProperties>
</file>