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  350   150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836.54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       06.18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err="1" smtClean="0"/>
              <a:t>Севринова</a:t>
            </a:r>
            <a:r>
              <a:rPr lang="ru-RU" sz="1400" dirty="0" smtClean="0"/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14</a:t>
            </a:r>
            <a:r>
              <a:rPr lang="ru-RU" sz="1400" b="1" dirty="0" smtClean="0">
                <a:latin typeface="Times New Roman" pitchFamily="18" charset="0"/>
              </a:rPr>
              <a:t>.12.201</a:t>
            </a:r>
            <a:r>
              <a:rPr lang="ru-RU" sz="1400" b="1" dirty="0" smtClean="0"/>
              <a:t>3   21:30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Ястребов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15</a:t>
            </a:r>
            <a:r>
              <a:rPr lang="ru-RU" sz="1400" b="1" dirty="0" smtClean="0">
                <a:latin typeface="Times New Roman" pitchFamily="18" charset="0"/>
              </a:rPr>
              <a:t>.11.1958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15159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На церебральных ангиограммах </a:t>
            </a:r>
            <a:r>
              <a:rPr lang="ru-RU" sz="1600" b="1" i="1" dirty="0" smtClean="0"/>
              <a:t>определяется </a:t>
            </a:r>
            <a:r>
              <a:rPr lang="ru-RU" sz="1600" b="1" i="1" dirty="0" err="1" smtClean="0"/>
              <a:t>двукамерная</a:t>
            </a:r>
            <a:r>
              <a:rPr lang="ru-RU" sz="1600" b="1" i="1" dirty="0" smtClean="0"/>
              <a:t> мешотчатая аневризма ПСА размерами 5.5х4.5х2.0 мм. </a:t>
            </a:r>
            <a:r>
              <a:rPr lang="ru-RU" sz="1600" b="1" i="1" dirty="0" smtClean="0"/>
              <a:t>Интракраниальные сегменты  </a:t>
            </a:r>
            <a:r>
              <a:rPr lang="ru-RU" sz="1600" b="1" i="1" dirty="0" smtClean="0"/>
              <a:t>правой и левой </a:t>
            </a:r>
            <a:r>
              <a:rPr lang="ru-RU" sz="1600" b="1" i="1" dirty="0" smtClean="0"/>
              <a:t>ВСА, правая и левая ПМА, </a:t>
            </a:r>
            <a:r>
              <a:rPr lang="ru-RU" sz="1600" b="1" i="1" dirty="0" smtClean="0"/>
              <a:t>левая и правая </a:t>
            </a:r>
            <a:r>
              <a:rPr lang="ru-RU" sz="1600" b="1" i="1" dirty="0" smtClean="0"/>
              <a:t>СМА, </a:t>
            </a:r>
            <a:r>
              <a:rPr lang="ru-RU" sz="1600" b="1" i="1" dirty="0" err="1" smtClean="0"/>
              <a:t>ЗМАртерии</a:t>
            </a:r>
            <a:r>
              <a:rPr lang="ru-RU" sz="1600" b="1" i="1" dirty="0" smtClean="0"/>
              <a:t>  полностью проходимы, без стенотических изменений.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Рекомендовано – оперативное </a:t>
            </a:r>
            <a:r>
              <a:rPr lang="ru-RU" sz="1600" b="1" i="1" dirty="0" err="1" smtClean="0"/>
              <a:t>эндоваскулярное</a:t>
            </a:r>
            <a:r>
              <a:rPr lang="ru-RU" sz="1600" b="1" i="1" dirty="0" smtClean="0"/>
              <a:t> лечение: эмболизация аневризмы микроспиралями на 15.12.13.  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13237</TotalTime>
  <Words>242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718</cp:revision>
  <dcterms:created xsi:type="dcterms:W3CDTF">2007-06-09T07:57:56Z</dcterms:created>
  <dcterms:modified xsi:type="dcterms:W3CDTF">2013-12-14T19:40:10Z</dcterms:modified>
</cp:coreProperties>
</file>