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6F21C40-4064-4F32-9E52-00DC1BE5DFD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FD0C2D-6510-4356-A14E-86960CC56196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3FC41-6025-4729-AA35-74AA2ADAD75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80DFA-8A20-4099-A05C-9581FA7757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CE788-4888-4812-8B9A-66F6416E35D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BA623-89D2-4696-B9C1-CC171F2263C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A7847-8AEC-4498-8011-9A52B24601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74910-C25A-4D30-969C-D1066C58ADC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64435B-E777-4387-BC2F-62C2F5B8278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0BAFC-2072-4D5E-9FD1-17451A8F39D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0CB48-D8DE-42BD-9E39-19F998898B1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9A46B-E1C8-4114-ACD2-6653780069A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B4340-FFB6-47BF-90D3-EEA08712E84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E4865CD0-560A-4113-B676-E95E4A56B29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/>
              <a:t>ЦЕРЕБРАЛЬНАЯ АНГИОГРАФИЯ АРТЕРИЙ</a:t>
            </a:r>
            <a:r>
              <a:rPr lang="ru-RU" sz="1600" b="1" u="sng">
                <a:latin typeface="Times New Roman" pitchFamily="18" charset="0"/>
              </a:rPr>
              <a:t>. </a:t>
            </a:r>
          </a:p>
          <a:p>
            <a:pPr algn="ctr" eaLnBrk="0" hangingPunct="0"/>
            <a:endParaRPr lang="ru-RU" sz="160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Установлен </a:t>
            </a:r>
            <a:r>
              <a:rPr lang="ru-RU" sz="1400" b="1" dirty="0" err="1">
                <a:latin typeface="Times New Roman" pitchFamily="18" charset="0"/>
              </a:rPr>
              <a:t>интродьюсер</a:t>
            </a:r>
            <a:r>
              <a:rPr lang="ru-RU" sz="1400" dirty="0">
                <a:latin typeface="Times New Roman" pitchFamily="18" charset="0"/>
              </a:rPr>
              <a:t>: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        </a:t>
            </a:r>
            <a:r>
              <a:rPr lang="en-US" sz="1400" dirty="0">
                <a:latin typeface="Times New Roman" pitchFamily="18" charset="0"/>
              </a:rPr>
              <a:t>4F                    </a:t>
            </a:r>
            <a:r>
              <a:rPr lang="ru-RU" sz="1400" dirty="0" smtClean="0">
                <a:latin typeface="Times New Roman" pitchFamily="18" charset="0"/>
              </a:rPr>
              <a:t>5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>
                <a:latin typeface="Times New Roman" pitchFamily="18" charset="0"/>
              </a:rPr>
              <a:t>х</a:t>
            </a:r>
            <a:r>
              <a:rPr lang="ru-RU" sz="1600" dirty="0">
                <a:latin typeface="Times New Roman" pitchFamily="18" charset="0"/>
              </a:rPr>
              <a:t>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</a:rPr>
              <a:t>Везипак</a:t>
            </a:r>
            <a:r>
              <a:rPr lang="ru-RU" sz="1400" dirty="0" smtClean="0">
                <a:latin typeface="Times New Roman" pitchFamily="18" charset="0"/>
              </a:rPr>
              <a:t> 320    150 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r>
              <a:rPr lang="ru-RU" sz="1400" dirty="0" smtClean="0">
                <a:latin typeface="Times New Roman" pitchFamily="18" charset="0"/>
              </a:rPr>
              <a:t>   Доза                 913.30</a:t>
            </a:r>
            <a:endParaRPr lang="ru-RU" sz="1400" dirty="0" smtClean="0">
              <a:latin typeface="Times New Roman" pitchFamily="18" charset="0"/>
            </a:endParaRPr>
          </a:p>
          <a:p>
            <a:pPr eaLnBrk="0" hangingPunct="0"/>
            <a:r>
              <a:rPr lang="ru-RU" sz="1400" dirty="0" smtClean="0">
                <a:latin typeface="Times New Roman" pitchFamily="18" charset="0"/>
              </a:rPr>
              <a:t>      </a:t>
            </a:r>
            <a:r>
              <a:rPr lang="ru-RU" sz="1400" dirty="0" smtClean="0">
                <a:latin typeface="Times New Roman" pitchFamily="18" charset="0"/>
              </a:rPr>
              <a:t>  Время              03.18 </a:t>
            </a:r>
            <a:r>
              <a:rPr lang="ru-RU" sz="1400" dirty="0" smtClean="0">
                <a:latin typeface="Times New Roman" pitchFamily="18" charset="0"/>
              </a:rPr>
              <a:t>мин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 smtClean="0">
                <a:latin typeface="Times New Roman" pitchFamily="18" charset="0"/>
              </a:rPr>
              <a:t>JR 4.0</a:t>
            </a:r>
            <a:r>
              <a:rPr lang="ru-RU" sz="1400" dirty="0" smtClean="0">
                <a:latin typeface="Times New Roman" pitchFamily="18" charset="0"/>
              </a:rPr>
              <a:t>     5 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 smtClean="0"/>
              <a:t>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88" y="5500694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</a:t>
            </a:r>
            <a:r>
              <a:rPr lang="ru-RU" sz="1400" b="1" dirty="0" smtClean="0">
                <a:latin typeface="Times New Roman" pitchFamily="18" charset="0"/>
              </a:rPr>
              <a:t>    </a:t>
            </a:r>
            <a:r>
              <a:rPr lang="ru-RU" sz="1400" dirty="0" smtClean="0">
                <a:latin typeface="Times New Roman" pitchFamily="18" charset="0"/>
              </a:rPr>
              <a:t>Щербаков А.С.</a:t>
            </a:r>
            <a:endParaRPr lang="ru-RU" sz="1400" dirty="0"/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Операционная </a:t>
            </a:r>
            <a:r>
              <a:rPr lang="ru-RU" sz="1400" b="1" dirty="0">
                <a:latin typeface="Times New Roman" pitchFamily="18" charset="0"/>
              </a:rPr>
              <a:t>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</a:t>
            </a:r>
            <a:r>
              <a:rPr lang="ru-RU" sz="1400" b="1" dirty="0" smtClean="0">
                <a:latin typeface="Times New Roman" pitchFamily="18" charset="0"/>
              </a:rPr>
              <a:t>  </a:t>
            </a:r>
            <a:r>
              <a:rPr lang="ru-RU" sz="1400" dirty="0" smtClean="0"/>
              <a:t>Родионова С.М.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Молотков А.В.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  </a:t>
            </a:r>
            <a:r>
              <a:rPr lang="ru-RU" sz="1400" dirty="0" smtClean="0"/>
              <a:t>Блохина И.С.</a:t>
            </a:r>
            <a:endParaRPr lang="ru-RU" sz="1400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143001"/>
            <a:ext cx="2643182" cy="15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29</a:t>
            </a:r>
            <a:r>
              <a:rPr lang="ru-RU" sz="1400" b="1" dirty="0" smtClean="0">
                <a:latin typeface="Times New Roman" pitchFamily="18" charset="0"/>
              </a:rPr>
              <a:t>.12.201</a:t>
            </a:r>
            <a:r>
              <a:rPr lang="ru-RU" sz="1400" b="1" dirty="0" smtClean="0"/>
              <a:t>3   13:30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smtClean="0"/>
              <a:t>Шитов М.Г.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21</a:t>
            </a:r>
            <a:r>
              <a:rPr lang="ru-RU" sz="1400" b="1" dirty="0" smtClean="0">
                <a:latin typeface="Times New Roman" pitchFamily="18" charset="0"/>
              </a:rPr>
              <a:t>.10.1971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</a:t>
            </a:r>
            <a:r>
              <a:rPr lang="ru-RU" sz="1400" b="1" dirty="0" smtClean="0">
                <a:latin typeface="Times New Roman" pitchFamily="18" charset="0"/>
              </a:rPr>
              <a:t>: </a:t>
            </a:r>
            <a:r>
              <a:rPr lang="ru-RU" sz="1400" b="1" dirty="0" smtClean="0">
                <a:latin typeface="Times New Roman" pitchFamily="18" charset="0"/>
              </a:rPr>
              <a:t>33 </a:t>
            </a:r>
            <a:r>
              <a:rPr lang="ru-RU" sz="1400" b="1" dirty="0">
                <a:latin typeface="Times New Roman" pitchFamily="18" charset="0"/>
              </a:rPr>
              <a:t>№ </a:t>
            </a:r>
            <a:r>
              <a:rPr lang="ru-RU" sz="1400" b="1" dirty="0" smtClean="0">
                <a:latin typeface="Times New Roman" pitchFamily="18" charset="0"/>
              </a:rPr>
              <a:t>15652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456384" cy="3262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ru-RU" sz="1400" dirty="0" smtClean="0"/>
              <a:t>Интродьюсер </a:t>
            </a:r>
            <a:r>
              <a:rPr lang="ru-RU" sz="1400" dirty="0"/>
              <a:t>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 smtClean="0"/>
              <a:t>Заключение:</a:t>
            </a:r>
          </a:p>
          <a:p>
            <a:pPr marL="342900" indent="-342900" algn="just"/>
            <a:r>
              <a:rPr lang="ru-RU" sz="1600" b="1" i="1" dirty="0" smtClean="0"/>
              <a:t>Интракраниальные </a:t>
            </a:r>
            <a:r>
              <a:rPr lang="ru-RU" sz="1600" b="1" i="1" dirty="0" smtClean="0"/>
              <a:t>сегменты </a:t>
            </a:r>
            <a:r>
              <a:rPr lang="ru-RU" sz="1600" b="1" i="1" dirty="0" smtClean="0"/>
              <a:t>правой и </a:t>
            </a:r>
            <a:r>
              <a:rPr lang="ru-RU" sz="1600" b="1" i="1" dirty="0" smtClean="0"/>
              <a:t>левой ВСА, </a:t>
            </a:r>
            <a:r>
              <a:rPr lang="ru-RU" sz="1600" b="1" i="1" dirty="0" err="1" smtClean="0"/>
              <a:t>ПМАртерии</a:t>
            </a:r>
            <a:r>
              <a:rPr lang="ru-RU" sz="1600" b="1" i="1" dirty="0" smtClean="0"/>
              <a:t>, </a:t>
            </a:r>
            <a:r>
              <a:rPr lang="ru-RU" sz="1600" b="1" i="1" dirty="0" err="1" smtClean="0"/>
              <a:t>СМАртерии</a:t>
            </a:r>
            <a:r>
              <a:rPr lang="ru-RU" sz="1600" b="1" i="1" dirty="0" smtClean="0"/>
              <a:t>, </a:t>
            </a:r>
            <a:r>
              <a:rPr lang="ru-RU" sz="1600" b="1" i="1" dirty="0" err="1" smtClean="0"/>
              <a:t>ЗМАртерии</a:t>
            </a:r>
            <a:r>
              <a:rPr lang="ru-RU" sz="1600" b="1" i="1" dirty="0" smtClean="0"/>
              <a:t>  полностью проходимы, без стенотических изменений. Аневризм, АВМ не определяются. </a:t>
            </a:r>
            <a:endParaRPr lang="ru-RU" sz="1400" b="1" i="1" dirty="0" smtClean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214818" y="5357818"/>
            <a:ext cx="200026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ru-RU" sz="1400" dirty="0"/>
          </a:p>
          <a:p>
            <a:r>
              <a:rPr lang="ru-RU" sz="1400" dirty="0" err="1" smtClean="0"/>
              <a:t>Врач__________</a:t>
            </a:r>
            <a:r>
              <a:rPr lang="ru-RU" sz="1400" dirty="0" smtClean="0"/>
              <a:t>:</a:t>
            </a:r>
            <a:endParaRPr lang="ru-RU" sz="1400" dirty="0"/>
          </a:p>
          <a:p>
            <a:endParaRPr lang="ru-RU" sz="1400" dirty="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13232</TotalTime>
  <Words>218</Words>
  <Application>Microsoft Office PowerPoint</Application>
  <PresentationFormat>Экран (4:3)</PresentationFormat>
  <Paragraphs>79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717</cp:revision>
  <dcterms:created xsi:type="dcterms:W3CDTF">2007-06-09T07:57:56Z</dcterms:created>
  <dcterms:modified xsi:type="dcterms:W3CDTF">2013-12-29T11:41:05Z</dcterms:modified>
</cp:coreProperties>
</file>