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/>
              <a:t>ЦЕРЕБРАЛЬНАЯ АНГИОГРАФИЯ АРТЕРИЙ</a:t>
            </a:r>
            <a:r>
              <a:rPr lang="ru-RU" sz="1600" b="1" u="sng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Ультравист 370 150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   Доза                 1246.93</a:t>
            </a: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  Время              03.12 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4.0</a:t>
            </a:r>
            <a:r>
              <a:rPr lang="ru-RU" sz="1400" dirty="0" smtClean="0">
                <a:latin typeface="Times New Roman" pitchFamily="18" charset="0"/>
              </a:rPr>
              <a:t>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err="1" smtClean="0"/>
              <a:t>Карулин</a:t>
            </a:r>
            <a:r>
              <a:rPr lang="ru-RU" sz="1400" dirty="0" smtClean="0"/>
              <a:t> В.В..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Молотков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Блохина И.С.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01.01.201</a:t>
            </a:r>
            <a:r>
              <a:rPr lang="ru-RU" sz="1400" b="1" dirty="0" smtClean="0"/>
              <a:t>3   14:30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Карулин</a:t>
            </a:r>
            <a:r>
              <a:rPr lang="ru-RU" sz="1400" b="1" dirty="0" smtClean="0">
                <a:latin typeface="Times New Roman" pitchFamily="18" charset="0"/>
              </a:rPr>
              <a:t> В.В.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05.06.1987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33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9333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84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Интракраниальные сегменты правой и левой ВСА, </a:t>
            </a:r>
            <a:r>
              <a:rPr lang="ru-RU" sz="1600" b="1" i="1" dirty="0" err="1" smtClean="0"/>
              <a:t>ПМАртерии</a:t>
            </a:r>
            <a:r>
              <a:rPr lang="ru-RU" sz="1600" b="1" i="1" dirty="0" smtClean="0"/>
              <a:t>, </a:t>
            </a:r>
            <a:r>
              <a:rPr lang="ru-RU" sz="1600" b="1" i="1" dirty="0" err="1" smtClean="0"/>
              <a:t>СМАртерии</a:t>
            </a:r>
            <a:r>
              <a:rPr lang="ru-RU" sz="1600" b="1" i="1" dirty="0" smtClean="0"/>
              <a:t>, </a:t>
            </a:r>
            <a:r>
              <a:rPr lang="ru-RU" sz="1600" b="1" i="1" dirty="0" err="1" smtClean="0"/>
              <a:t>ЗМАртерии</a:t>
            </a:r>
            <a:r>
              <a:rPr lang="ru-RU" sz="1600" b="1" i="1" dirty="0" smtClean="0"/>
              <a:t>  полностью проходимы, без стенотических изменений</a:t>
            </a:r>
            <a:r>
              <a:rPr lang="ru-RU" sz="1600" b="1" i="1" dirty="0" smtClean="0"/>
              <a:t>. Отхождение Левой ПА от дуги аорты.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Определяется аневризма в области развилки сегмента </a:t>
            </a:r>
            <a:r>
              <a:rPr lang="en-US" sz="1600" b="1" i="1" dirty="0" smtClean="0"/>
              <a:t>M1</a:t>
            </a:r>
            <a:r>
              <a:rPr lang="ru-RU" sz="1600" b="1" i="1" dirty="0" smtClean="0"/>
              <a:t> правой ВСА размерами 4.7х4.2х2.3 мм. и аневризма в области развилки </a:t>
            </a:r>
            <a:r>
              <a:rPr lang="en-US" sz="1600" b="1" i="1" dirty="0" smtClean="0"/>
              <a:t>M1 </a:t>
            </a:r>
            <a:r>
              <a:rPr lang="ru-RU" sz="1600" b="1" i="1" dirty="0" smtClean="0"/>
              <a:t>левой ВСА размерами 6.8х5.5х2.0 мм.</a:t>
            </a:r>
          </a:p>
          <a:p>
            <a:pPr marL="342900" indent="-342900" algn="just"/>
            <a:r>
              <a:rPr lang="ru-RU" sz="1600" b="1" i="1" dirty="0" smtClean="0"/>
              <a:t>Рекомендовано хирургическая тактика лечения - эмболизация аневризм микроспиралями на 02.01.14.</a:t>
            </a:r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13269</TotalTime>
  <Words>255</Words>
  <Application>Microsoft Office PowerPoint</Application>
  <PresentationFormat>Экран (4:3)</PresentationFormat>
  <Paragraphs>81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722</cp:revision>
  <dcterms:created xsi:type="dcterms:W3CDTF">2007-06-09T07:57:56Z</dcterms:created>
  <dcterms:modified xsi:type="dcterms:W3CDTF">2014-01-02T09:29:36Z</dcterms:modified>
</cp:coreProperties>
</file>