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брахиоцефальных артерий.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Визипак</a:t>
            </a:r>
            <a:r>
              <a:rPr lang="ru-RU" sz="1400" dirty="0" smtClean="0">
                <a:latin typeface="Times New Roman" pitchFamily="18" charset="0"/>
              </a:rPr>
              <a:t>   320   100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Доза                    </a:t>
            </a:r>
            <a:r>
              <a:rPr lang="ru-RU" sz="1400" dirty="0" smtClean="0">
                <a:latin typeface="Times New Roman" pitchFamily="18" charset="0"/>
              </a:rPr>
              <a:t>517.68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 Время                 </a:t>
            </a:r>
            <a:r>
              <a:rPr lang="ru-RU" sz="1400" dirty="0" smtClean="0">
                <a:latin typeface="Times New Roman" pitchFamily="18" charset="0"/>
              </a:rPr>
              <a:t>06.48 </a:t>
            </a:r>
            <a:r>
              <a:rPr lang="ru-RU" sz="1400" dirty="0" smtClean="0">
                <a:latin typeface="Times New Roman" pitchFamily="18" charset="0"/>
              </a:rPr>
              <a:t>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4.0</a:t>
            </a:r>
            <a:r>
              <a:rPr lang="ru-RU" sz="1400" dirty="0" smtClean="0">
                <a:latin typeface="Times New Roman" pitchFamily="18" charset="0"/>
              </a:rPr>
              <a:t>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Галкин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Поплавкова Е.А.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1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15</a:t>
            </a:r>
            <a:r>
              <a:rPr lang="ru-RU" sz="1400" b="1" dirty="0" smtClean="0">
                <a:latin typeface="Times New Roman" pitchFamily="18" charset="0"/>
              </a:rPr>
              <a:t>.01.201</a:t>
            </a:r>
            <a:r>
              <a:rPr lang="ru-RU" sz="1400" b="1" dirty="0" smtClean="0">
                <a:latin typeface="Times New Roman" pitchFamily="18" charset="0"/>
              </a:rPr>
              <a:t>4</a:t>
            </a:r>
            <a:r>
              <a:rPr lang="ru-RU" sz="1400" b="1" dirty="0" smtClean="0"/>
              <a:t>   10:15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Медведева А.А.</a:t>
            </a:r>
            <a:r>
              <a:rPr lang="ru-RU" sz="1400" b="1" dirty="0" smtClean="0"/>
              <a:t> 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13.05.1961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</a:t>
            </a:r>
            <a:r>
              <a:rPr lang="ru-RU" sz="1400" b="1" dirty="0" smtClean="0">
                <a:latin typeface="Times New Roman" pitchFamily="18" charset="0"/>
              </a:rPr>
              <a:t>21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260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84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600" b="1" dirty="0" smtClean="0"/>
              <a:t>Заключение: </a:t>
            </a:r>
            <a:r>
              <a:rPr lang="ru-RU" sz="1600" b="1" dirty="0" smtClean="0"/>
              <a:t>стеноз 70% луковицы с переходом на проксимальную порцию правой ВСА.  Латеральная </a:t>
            </a:r>
            <a:r>
              <a:rPr lang="ru-RU" sz="1600" b="1" dirty="0" smtClean="0"/>
              <a:t>д</a:t>
            </a:r>
            <a:r>
              <a:rPr lang="ru-RU" sz="1600" b="1" dirty="0" smtClean="0"/>
              <a:t>евиация устья правой ПА. </a:t>
            </a:r>
            <a:r>
              <a:rPr lang="ru-RU" sz="1600" b="1" dirty="0" err="1" smtClean="0"/>
              <a:t>Стилл</a:t>
            </a:r>
            <a:r>
              <a:rPr lang="ru-RU" sz="1600" b="1" dirty="0" smtClean="0"/>
              <a:t> синдром. </a:t>
            </a:r>
            <a:r>
              <a:rPr lang="ru-RU" sz="1600" b="1" dirty="0" smtClean="0"/>
              <a:t>Правые ПМА, СМА контрастируются полностью без видимых гемодинамических значимых стенозов, аневризм, АВМ не определяются.</a:t>
            </a:r>
          </a:p>
          <a:p>
            <a:pPr marL="342900" indent="-342900" algn="just"/>
            <a:r>
              <a:rPr lang="ru-RU" sz="1600" b="1" dirty="0" smtClean="0"/>
              <a:t>Протяженный стеноз 30% левой ОСА,  протяженный критический стеноз 95% луковицы левой ВСА с переходом на проксимальную порцию ВСА. Слабое контрастирование левой ПМА, левая СМА контрастируется полностью без видимых гемодинамических значимых стенозов. Аневризм, АВМ не определяются. Хроническая тотальная окклюзия 1 </a:t>
            </a:r>
            <a:r>
              <a:rPr lang="ru-RU" sz="1600" b="1" dirty="0" err="1" smtClean="0"/>
              <a:t>сег</a:t>
            </a:r>
            <a:r>
              <a:rPr lang="ru-RU" sz="1600" b="1" dirty="0" smtClean="0"/>
              <a:t>. </a:t>
            </a:r>
            <a:r>
              <a:rPr lang="ru-RU" sz="1600" b="1" dirty="0" smtClean="0"/>
              <a:t>л</a:t>
            </a:r>
            <a:r>
              <a:rPr lang="ru-RU" sz="1600" b="1" dirty="0" smtClean="0"/>
              <a:t>евой подключичной артерии, окклюзия левого ПСШ. </a:t>
            </a:r>
            <a:endParaRPr lang="ru-RU" sz="1600" b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357694" y="5857884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13271</TotalTime>
  <Words>288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723</cp:revision>
  <dcterms:created xsi:type="dcterms:W3CDTF">2007-06-09T07:57:56Z</dcterms:created>
  <dcterms:modified xsi:type="dcterms:W3CDTF">2014-01-15T08:49:39Z</dcterms:modified>
</cp:coreProperties>
</file>