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Отделение РХМДиЛ</a:t>
            </a:r>
            <a:endParaRPr lang="ru-RU" sz="1400" b="1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/>
              <a:t>ЦЕРЕБРАЛЬНАЯ </a:t>
            </a:r>
            <a:r>
              <a:rPr lang="ru-RU" sz="1600" b="1" u="sng" dirty="0" smtClean="0"/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</a:t>
            </a:r>
            <a:r>
              <a:rPr lang="ru-RU" sz="1600" dirty="0">
                <a:latin typeface="Times New Roman" pitchFamily="18" charset="0"/>
              </a:rPr>
              <a:t>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350  100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   Доза                487.87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  Время              02:09 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Ермолин М.В..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Соколова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08.02.2014</a:t>
            </a:r>
            <a:r>
              <a:rPr lang="ru-RU" sz="1400" b="1" dirty="0" smtClean="0"/>
              <a:t>   10.30-11.30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Маслехина</a:t>
            </a:r>
            <a:r>
              <a:rPr lang="ru-RU" sz="1400" b="1" dirty="0" smtClean="0">
                <a:latin typeface="Times New Roman" pitchFamily="18" charset="0"/>
              </a:rPr>
              <a:t> Г.В.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17.12.1950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770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 На ангиограммах сосудов головного мозга определяется</a:t>
            </a:r>
            <a:r>
              <a:rPr lang="ru-RU" sz="1600" b="1" i="1" dirty="0" smtClean="0"/>
              <a:t> :</a:t>
            </a:r>
          </a:p>
          <a:p>
            <a:pPr marL="342900" indent="-342900"/>
            <a:r>
              <a:rPr lang="ru-RU" sz="1600" b="1" i="1" dirty="0" smtClean="0"/>
              <a:t>      Интракраниальные сегменты правой и левой ВСА, </a:t>
            </a:r>
            <a:r>
              <a:rPr lang="ru-RU" sz="1600" b="1" i="1" dirty="0" err="1" smtClean="0"/>
              <a:t>ПМАртерии</a:t>
            </a:r>
            <a:r>
              <a:rPr lang="ru-RU" sz="1600" b="1" i="1" dirty="0" smtClean="0"/>
              <a:t>, </a:t>
            </a:r>
            <a:r>
              <a:rPr lang="ru-RU" sz="1600" b="1" i="1" dirty="0" err="1" smtClean="0"/>
              <a:t>СМАртерии</a:t>
            </a:r>
            <a:r>
              <a:rPr lang="ru-RU" sz="1600" b="1" i="1" dirty="0" smtClean="0"/>
              <a:t>, </a:t>
            </a:r>
            <a:r>
              <a:rPr lang="ru-RU" sz="1600" b="1" i="1" dirty="0" err="1" smtClean="0"/>
              <a:t>ЗМАртерии</a:t>
            </a:r>
            <a:r>
              <a:rPr lang="ru-RU" sz="1600" b="1" i="1" dirty="0" smtClean="0"/>
              <a:t>  полностью проходимы, без стенотических изменений.  Аневризм и АВМ  с обеих сторон не </a:t>
            </a:r>
            <a:r>
              <a:rPr lang="ru-RU" sz="1600" b="1" i="1" dirty="0" err="1" smtClean="0"/>
              <a:t>определяеться</a:t>
            </a:r>
            <a:r>
              <a:rPr lang="ru-RU" sz="1600" b="1" i="1" dirty="0" smtClean="0"/>
              <a:t>.</a:t>
            </a:r>
          </a:p>
          <a:p>
            <a:pPr marL="342900" indent="-342900"/>
            <a:endParaRPr lang="ru-RU" sz="1600" b="1" dirty="0" smtClean="0"/>
          </a:p>
          <a:p>
            <a:pPr marL="342900" indent="-342900"/>
            <a:endParaRPr lang="ru-RU" sz="1600" b="1" dirty="0" smtClean="0"/>
          </a:p>
          <a:p>
            <a:pPr marL="342900" indent="-342900"/>
            <a:endParaRPr lang="ru-RU" sz="1600" b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13287</TotalTime>
  <Words>227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726</cp:revision>
  <dcterms:created xsi:type="dcterms:W3CDTF">2007-06-09T07:57:56Z</dcterms:created>
  <dcterms:modified xsi:type="dcterms:W3CDTF">2014-02-08T09:22:23Z</dcterms:modified>
</cp:coreProperties>
</file>