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3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артерий.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Оптирей</a:t>
            </a:r>
            <a:r>
              <a:rPr lang="ru-RU" sz="1400" dirty="0" smtClean="0">
                <a:latin typeface="Times New Roman" pitchFamily="18" charset="0"/>
              </a:rPr>
              <a:t>   350   </a:t>
            </a:r>
            <a:r>
              <a:rPr lang="ru-RU" sz="1400" dirty="0" smtClean="0">
                <a:latin typeface="Times New Roman" pitchFamily="18" charset="0"/>
              </a:rPr>
              <a:t>100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Доза                    </a:t>
            </a:r>
            <a:r>
              <a:rPr lang="ru-RU" sz="1400" dirty="0" smtClean="0">
                <a:latin typeface="Times New Roman" pitchFamily="18" charset="0"/>
              </a:rPr>
              <a:t>538.91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Время                 </a:t>
            </a:r>
            <a:r>
              <a:rPr lang="ru-RU" sz="1400" dirty="0" smtClean="0">
                <a:latin typeface="Times New Roman" pitchFamily="18" charset="0"/>
              </a:rPr>
              <a:t>04:04 </a:t>
            </a:r>
            <a:r>
              <a:rPr lang="ru-RU" sz="1400" dirty="0" smtClean="0">
                <a:latin typeface="Times New Roman" pitchFamily="18" charset="0"/>
              </a:rPr>
              <a:t>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4.0</a:t>
            </a:r>
            <a:r>
              <a:rPr lang="ru-RU" sz="1400" dirty="0" smtClean="0">
                <a:latin typeface="Times New Roman" pitchFamily="18" charset="0"/>
              </a:rPr>
              <a:t>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Родионова С.М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Ермолин М.В.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Соколова М.В.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08.02.14  11:30-12:30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Никонов В.А.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21.07.1954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</a:t>
            </a:r>
            <a:r>
              <a:rPr lang="ru-RU" sz="1400" b="1" dirty="0" smtClean="0">
                <a:latin typeface="Times New Roman" pitchFamily="18" charset="0"/>
              </a:rPr>
              <a:t>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1406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 smtClean="0"/>
              <a:t>Заключение</a:t>
            </a:r>
            <a:r>
              <a:rPr lang="ru-RU" sz="1600" b="1" dirty="0" smtClean="0"/>
              <a:t>: </a:t>
            </a:r>
          </a:p>
          <a:p>
            <a:pPr marL="342900" indent="-342900" algn="just"/>
            <a:r>
              <a:rPr lang="ru-RU" sz="1600" b="1" dirty="0" smtClean="0"/>
              <a:t>Справа : </a:t>
            </a:r>
            <a:r>
              <a:rPr lang="ru-RU" sz="1600" dirty="0" smtClean="0"/>
              <a:t> Стеноз луковицы ВСА 50%.</a:t>
            </a:r>
          </a:p>
          <a:p>
            <a:pPr marL="342900" indent="-342900" algn="just"/>
            <a:r>
              <a:rPr lang="ru-RU" sz="1600" b="1" dirty="0" smtClean="0"/>
              <a:t>Слева: </a:t>
            </a:r>
            <a:r>
              <a:rPr lang="ru-RU" sz="1600" dirty="0" smtClean="0"/>
              <a:t> Стенозы ОСА по 40%, стеноз луковицы ВСА 80%, умеренная С- образная деформация </a:t>
            </a:r>
            <a:r>
              <a:rPr lang="ru-RU" sz="1600" dirty="0" smtClean="0"/>
              <a:t>1 </a:t>
            </a:r>
            <a:r>
              <a:rPr lang="ru-RU" sz="1600" dirty="0" err="1" smtClean="0"/>
              <a:t>сег</a:t>
            </a:r>
            <a:r>
              <a:rPr lang="ru-RU" sz="1600" dirty="0" smtClean="0"/>
              <a:t>. ПА.</a:t>
            </a:r>
            <a:endParaRPr lang="ru-RU" sz="1600" b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13260</TotalTime>
  <Words>220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721</cp:revision>
  <dcterms:created xsi:type="dcterms:W3CDTF">2007-06-09T07:57:56Z</dcterms:created>
  <dcterms:modified xsi:type="dcterms:W3CDTF">2014-02-08T09:29:49Z</dcterms:modified>
</cp:coreProperties>
</file>