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 smtClean="0">
                <a:latin typeface="Times New Roman" pitchFamily="18" charset="0"/>
              </a:rPr>
              <a:t>Отделение РХМДиЛ</a:t>
            </a:r>
            <a:endParaRPr lang="ru-RU" sz="1400" b="1" dirty="0">
              <a:latin typeface="Times New Roman" pitchFamily="18" charset="0"/>
            </a:endParaRPr>
          </a:p>
          <a:p>
            <a:pPr algn="ctr" eaLnBrk="0" hangingPunct="0"/>
            <a:r>
              <a:rPr lang="ru-RU" sz="1600" b="1" u="sng" dirty="0"/>
              <a:t>ЦЕРЕБРАЛЬНАЯ </a:t>
            </a:r>
            <a:r>
              <a:rPr lang="ru-RU" sz="1600" b="1" u="sng" dirty="0" smtClean="0"/>
              <a:t>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</a:t>
            </a:r>
            <a:r>
              <a:rPr lang="ru-RU" sz="1600" dirty="0">
                <a:latin typeface="Times New Roman" pitchFamily="18" charset="0"/>
              </a:rPr>
              <a:t>новокаин0.5%-20.0 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Ультравист 370 200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r>
              <a:rPr lang="ru-RU" sz="1400" dirty="0" smtClean="0">
                <a:latin typeface="Times New Roman" pitchFamily="18" charset="0"/>
              </a:rPr>
              <a:t>   Доза                </a:t>
            </a:r>
            <a:r>
              <a:rPr lang="ru-RU" sz="1400" dirty="0" smtClean="0">
                <a:latin typeface="Times New Roman" pitchFamily="18" charset="0"/>
              </a:rPr>
              <a:t>   487.87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10:09 </a:t>
            </a:r>
            <a:r>
              <a:rPr lang="ru-RU" sz="1400" dirty="0" smtClean="0">
                <a:latin typeface="Times New Roman" pitchFamily="18" charset="0"/>
              </a:rPr>
              <a:t>мин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4.0</a:t>
            </a:r>
            <a:r>
              <a:rPr lang="ru-RU" sz="1400" dirty="0" smtClean="0">
                <a:latin typeface="Times New Roman" pitchFamily="18" charset="0"/>
              </a:rPr>
              <a:t>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</a:t>
            </a:r>
            <a:r>
              <a:rPr lang="ru-RU" sz="1400" b="1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</a:t>
            </a:r>
            <a:r>
              <a:rPr lang="ru-RU" sz="1400" b="1" dirty="0">
                <a:latin typeface="Times New Roman" pitchFamily="18" charset="0"/>
              </a:rPr>
              <a:t>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b="1" dirty="0" smtClean="0">
                <a:latin typeface="Times New Roman" pitchFamily="18" charset="0"/>
              </a:rPr>
              <a:t>  </a:t>
            </a:r>
            <a:r>
              <a:rPr lang="ru-RU" sz="1400" dirty="0" smtClean="0"/>
              <a:t>Мешалкина И.В..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Галкин А.В.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dirty="0" smtClean="0"/>
              <a:t>Соколова </a:t>
            </a:r>
            <a:r>
              <a:rPr lang="ru-RU" sz="1400" dirty="0" smtClean="0"/>
              <a:t>М.В.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1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28</a:t>
            </a:r>
            <a:r>
              <a:rPr lang="ru-RU" sz="1400" b="1" dirty="0" smtClean="0">
                <a:latin typeface="Times New Roman" pitchFamily="18" charset="0"/>
              </a:rPr>
              <a:t>.02.2014</a:t>
            </a:r>
            <a:r>
              <a:rPr lang="ru-RU" sz="1400" b="1" dirty="0" smtClean="0"/>
              <a:t>   09.30-10.30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Плюшкина Г.А.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09.01.1954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7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2272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84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smtClean="0"/>
              <a:t>Интродьюсер </a:t>
            </a:r>
            <a:r>
              <a:rPr lang="ru-RU" sz="1400" dirty="0"/>
              <a:t>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 smtClean="0"/>
              <a:t>Заключение: На ангиограммах сосудов головного мозга определяется</a:t>
            </a:r>
            <a:r>
              <a:rPr lang="ru-RU" sz="1600" b="1" i="1" dirty="0" smtClean="0"/>
              <a:t> :</a:t>
            </a:r>
          </a:p>
          <a:p>
            <a:pPr marL="342900" indent="-342900"/>
            <a:r>
              <a:rPr lang="ru-RU" sz="1600" b="1" i="1" dirty="0" smtClean="0"/>
              <a:t>      </a:t>
            </a:r>
            <a:r>
              <a:rPr lang="ru-RU" sz="1600" b="1" i="1" dirty="0" smtClean="0"/>
              <a:t>мешотчатая частично тромбированная аневризма офтальмического сегмента левой ВСА размерами 10х7 мм на узкой шейке. Умеренная С-образная деформация левой ОСА.</a:t>
            </a:r>
            <a:endParaRPr lang="ru-RU" sz="1600" b="1" dirty="0" smtClean="0"/>
          </a:p>
          <a:p>
            <a:pPr marL="342900" indent="-342900"/>
            <a:r>
              <a:rPr lang="ru-RU" sz="1600" b="1" i="1" dirty="0" smtClean="0"/>
              <a:t>Технически возможна  </a:t>
            </a:r>
            <a:r>
              <a:rPr lang="ru-RU" sz="1600" b="1" i="1" dirty="0" err="1" smtClean="0"/>
              <a:t>эндоваскулярная</a:t>
            </a:r>
            <a:r>
              <a:rPr lang="ru-RU" sz="1600" b="1" i="1" dirty="0" smtClean="0"/>
              <a:t> эмболизация микроспиралями аневризмы левой ВСА.</a:t>
            </a:r>
            <a:endParaRPr lang="ru-RU" sz="1600" b="1" i="1" dirty="0" smtClean="0"/>
          </a:p>
          <a:p>
            <a:pPr marL="342900" indent="-342900"/>
            <a:endParaRPr lang="ru-RU" sz="1600" b="1" dirty="0" smtClean="0"/>
          </a:p>
          <a:p>
            <a:pPr marL="342900" indent="-342900"/>
            <a:endParaRPr lang="ru-RU" sz="1600" b="1" dirty="0" smtClean="0"/>
          </a:p>
          <a:p>
            <a:pPr marL="342900" indent="-342900"/>
            <a:endParaRPr lang="ru-RU" sz="1600" b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35781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err="1" smtClean="0"/>
              <a:t>Врач__________</a:t>
            </a:r>
            <a:r>
              <a:rPr lang="ru-RU" sz="1400" dirty="0" smtClean="0"/>
              <a:t>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13296</TotalTime>
  <Words>229</Words>
  <Application>Microsoft Office PowerPoint</Application>
  <PresentationFormat>Экран (4:3)</PresentationFormat>
  <Paragraphs>80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729</cp:revision>
  <dcterms:created xsi:type="dcterms:W3CDTF">2007-06-09T07:57:56Z</dcterms:created>
  <dcterms:modified xsi:type="dcterms:W3CDTF">2014-02-28T08:25:37Z</dcterms:modified>
</cp:coreProperties>
</file>