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F21C40-4064-4F32-9E52-00DC1BE5DF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D0C2D-6510-4356-A14E-86960CC56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3FC41-6025-4729-AA35-74AA2ADAD7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0DFA-8A20-4099-A05C-9581FA7757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E788-4888-4812-8B9A-66F6416E35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A623-89D2-4696-B9C1-CC171F2263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7847-8AEC-4498-8011-9A52B24601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4910-C25A-4D30-969C-D1066C58AD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4435B-E777-4387-BC2F-62C2F5B827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0BAFC-2072-4D5E-9FD1-17451A8F39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0CB48-D8DE-42BD-9E39-19F998898B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A46B-E1C8-4114-ACD2-665378006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4340-FFB6-47BF-90D3-EEA08712E8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4865CD0-560A-4113-B676-E95E4A56B2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 smtClean="0"/>
              <a:t>Ангиография брахиоцефальных артерий.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</a:t>
            </a:r>
            <a:r>
              <a:rPr lang="ru-RU" sz="1400" dirty="0" smtClean="0">
                <a:latin typeface="Times New Roman" pitchFamily="18" charset="0"/>
              </a:rPr>
              <a:t>Ультравист 370   350 - 200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r>
              <a:rPr lang="ru-RU" sz="1400" dirty="0" smtClean="0">
                <a:latin typeface="Times New Roman" pitchFamily="18" charset="0"/>
              </a:rPr>
              <a:t>Доза                     410.67</a:t>
            </a:r>
          </a:p>
          <a:p>
            <a:pPr eaLnBrk="0" hangingPunct="0"/>
            <a:r>
              <a:rPr lang="ru-RU" sz="1400" dirty="0" smtClean="0">
                <a:latin typeface="Times New Roman" pitchFamily="18" charset="0"/>
              </a:rPr>
              <a:t>     Время                  07:42 мин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4.0</a:t>
            </a:r>
            <a:r>
              <a:rPr lang="ru-RU" sz="1400" dirty="0" smtClean="0">
                <a:latin typeface="Times New Roman" pitchFamily="18" charset="0"/>
              </a:rPr>
              <a:t>     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</a:t>
            </a:r>
            <a:r>
              <a:rPr lang="ru-RU" sz="1400" b="1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Операционная </a:t>
            </a:r>
            <a:r>
              <a:rPr lang="ru-RU" sz="1400" b="1" dirty="0">
                <a:latin typeface="Times New Roman" pitchFamily="18" charset="0"/>
              </a:rPr>
              <a:t>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</a:t>
            </a:r>
            <a:r>
              <a:rPr lang="ru-RU" sz="1400" b="1" dirty="0" smtClean="0">
                <a:latin typeface="Times New Roman" pitchFamily="18" charset="0"/>
              </a:rPr>
              <a:t>  </a:t>
            </a:r>
            <a:r>
              <a:rPr lang="ru-RU" sz="1400" dirty="0" smtClean="0"/>
              <a:t>Родионова С.М.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Шабалин В.А.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Блохина И.С.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1"/>
            <a:ext cx="2643182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08</a:t>
            </a:r>
            <a:r>
              <a:rPr lang="ru-RU" sz="1400" b="1" dirty="0" smtClean="0">
                <a:latin typeface="Times New Roman" pitchFamily="18" charset="0"/>
              </a:rPr>
              <a:t>.03.14  11:00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Осипенко В.В.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05.01.1949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21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2595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84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sz="1400" dirty="0" smtClean="0"/>
              <a:t>Интродьюсер </a:t>
            </a:r>
            <a:r>
              <a:rPr lang="ru-RU" sz="1400" dirty="0"/>
              <a:t>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 algn="just"/>
            <a:r>
              <a:rPr lang="ru-RU" sz="1600" b="1" dirty="0" smtClean="0"/>
              <a:t>Заключение: </a:t>
            </a:r>
          </a:p>
          <a:p>
            <a:pPr marL="342900" indent="-342900" algn="just"/>
            <a:r>
              <a:rPr lang="ru-RU" sz="1600" b="1" dirty="0" smtClean="0"/>
              <a:t>Справа: </a:t>
            </a:r>
            <a:r>
              <a:rPr lang="ru-RU" sz="1600" dirty="0" smtClean="0"/>
              <a:t> устьевой стеноз ПА 65%, устьевой стеноз ОСА до 30%, стеноз луковицы ВСА 85%, выше луковицы до 80%, стеноз 90% начального отдела НСА.  </a:t>
            </a:r>
            <a:endParaRPr lang="ru-RU" sz="1600" dirty="0" smtClean="0"/>
          </a:p>
          <a:p>
            <a:pPr marL="342900" indent="-342900" algn="just"/>
            <a:r>
              <a:rPr lang="ru-RU" sz="1600" b="1" dirty="0" smtClean="0"/>
              <a:t>Слева: </a:t>
            </a:r>
            <a:r>
              <a:rPr lang="ru-RU" sz="1600" dirty="0" smtClean="0"/>
              <a:t> </a:t>
            </a:r>
            <a:r>
              <a:rPr lang="ru-RU" sz="1600" dirty="0" smtClean="0"/>
              <a:t>множественный стенозы (максимальный стеноз 70%)      </a:t>
            </a:r>
            <a:r>
              <a:rPr lang="en-US" sz="1600" dirty="0" smtClean="0"/>
              <a:t>I</a:t>
            </a:r>
            <a:r>
              <a:rPr lang="ru-RU" sz="1600" dirty="0" smtClean="0"/>
              <a:t> с. </a:t>
            </a:r>
            <a:r>
              <a:rPr lang="ru-RU" sz="1600" dirty="0" err="1" smtClean="0"/>
              <a:t>Подк.арт</a:t>
            </a:r>
            <a:r>
              <a:rPr lang="ru-RU" sz="1600" dirty="0" smtClean="0"/>
              <a:t>, левая ПА не визуализируется.  Стеноз луковицы ВСА 70%.</a:t>
            </a:r>
            <a:endParaRPr lang="ru-RU" sz="1600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8" y="5357818"/>
            <a:ext cx="20002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err="1" smtClean="0"/>
              <a:t>Врач__________</a:t>
            </a:r>
            <a:r>
              <a:rPr lang="ru-RU" sz="1400" dirty="0" smtClean="0"/>
              <a:t>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13294</TotalTime>
  <Words>249</Words>
  <Application>Microsoft Office PowerPoint</Application>
  <PresentationFormat>Экран (4:3)</PresentationFormat>
  <Paragraphs>80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729</cp:revision>
  <dcterms:created xsi:type="dcterms:W3CDTF">2007-06-09T07:57:56Z</dcterms:created>
  <dcterms:modified xsi:type="dcterms:W3CDTF">2014-03-08T10:42:00Z</dcterms:modified>
</cp:coreProperties>
</file>