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артерий.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Ультравист 370   350 - 200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Доза                     410.67</a:t>
            </a: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Время                  07:42 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4.0</a:t>
            </a:r>
            <a:r>
              <a:rPr lang="ru-RU" sz="1400" dirty="0" smtClean="0">
                <a:latin typeface="Times New Roman" pitchFamily="18" charset="0"/>
              </a:rPr>
              <a:t>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Шабалин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Блохина И.С.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08</a:t>
            </a:r>
            <a:r>
              <a:rPr lang="ru-RU" sz="1400" b="1" dirty="0" smtClean="0">
                <a:latin typeface="Times New Roman" pitchFamily="18" charset="0"/>
              </a:rPr>
              <a:t>.03.14  12:00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Хортова</a:t>
            </a:r>
            <a:r>
              <a:rPr lang="ru-RU" sz="1400" b="1" dirty="0" smtClean="0">
                <a:latin typeface="Times New Roman" pitchFamily="18" charset="0"/>
              </a:rPr>
              <a:t> Л.Г.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19.09.1955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2582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 smtClean="0"/>
              <a:t>Заключение: </a:t>
            </a:r>
          </a:p>
          <a:p>
            <a:pPr marL="342900" indent="-342900" algn="just"/>
            <a:r>
              <a:rPr lang="ru-RU" sz="1600" b="1" dirty="0" smtClean="0"/>
              <a:t>Справа: </a:t>
            </a:r>
            <a:r>
              <a:rPr lang="ru-RU" sz="1600" dirty="0" smtClean="0"/>
              <a:t> ангиографических данных за устьевой стеноз правой ПА нет.  Неровность контуров средней экстракраниальной  порции ВСА.</a:t>
            </a:r>
            <a:endParaRPr lang="ru-RU" sz="1600" dirty="0" smtClean="0"/>
          </a:p>
          <a:p>
            <a:pPr marL="342900" indent="-342900" algn="just"/>
            <a:r>
              <a:rPr lang="ru-RU" sz="1600" b="1" dirty="0" smtClean="0"/>
              <a:t>Слева: </a:t>
            </a:r>
            <a:r>
              <a:rPr lang="ru-RU" sz="1600" dirty="0" smtClean="0"/>
              <a:t> </a:t>
            </a:r>
            <a:r>
              <a:rPr lang="ru-RU" sz="1600" dirty="0" smtClean="0"/>
              <a:t>л</a:t>
            </a:r>
            <a:r>
              <a:rPr lang="ru-RU" sz="1600" dirty="0" smtClean="0"/>
              <a:t>евая ВСА без стенотических изменений.</a:t>
            </a:r>
          </a:p>
          <a:p>
            <a:pPr marL="342900" indent="-342900" algn="just"/>
            <a:r>
              <a:rPr lang="ru-RU" sz="1600" dirty="0" smtClean="0"/>
              <a:t>Интракраниальные сегмента ВСА, СМА, ПМА справа и слева без стенотических изменений, аневризм и АВМ не </a:t>
            </a:r>
            <a:r>
              <a:rPr lang="ru-RU" sz="1600" dirty="0" err="1" smtClean="0"/>
              <a:t>определяюся</a:t>
            </a:r>
            <a:r>
              <a:rPr lang="ru-RU" sz="1600" dirty="0" smtClean="0"/>
              <a:t>.</a:t>
            </a:r>
            <a:endParaRPr lang="ru-RU" sz="1600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13283</TotalTime>
  <Words>241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727</cp:revision>
  <dcterms:created xsi:type="dcterms:W3CDTF">2007-06-09T07:57:56Z</dcterms:created>
  <dcterms:modified xsi:type="dcterms:W3CDTF">2014-03-08T10:31:48Z</dcterms:modified>
</cp:coreProperties>
</file>