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8007F0F-0DA4-4FA3-BD2B-759A5AA80F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5B5514-70B8-4E7E-BB32-161A4580B3D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8E9A2-7E9B-48CA-9EA0-37042F931E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BB57F3-58FF-4904-A5BA-CBAC478C56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8087A-F41F-4BFE-809F-CA4ECE031D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92C0A-DD52-459C-8C86-221A78379F7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867A1-73C4-43BC-9F12-DAFA64DB9C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6A19C-4CFF-4E5D-B76F-80EE181156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AC130-B40C-4EBD-AD15-051563C5FE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5CE4E-4752-40D2-8C85-39DF16DF6AE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2B4C5-9CD2-4410-A1F6-BC010BC7E5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E8FEB-113E-4DB2-AF9A-65FCA92590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6B743-EB7E-4691-AAAB-08A38BA261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1D7ED41-CB20-4DB7-9248-9C5342BF65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/>
              <a:t>Ангиография брахиоцефальных </a:t>
            </a:r>
            <a:r>
              <a:rPr lang="ru-RU" sz="1600" b="1" u="sng" dirty="0" smtClean="0"/>
              <a:t>артерий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370  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Доза                    </a:t>
            </a:r>
            <a:r>
              <a:rPr lang="ru-RU" sz="1400" dirty="0" smtClean="0">
                <a:latin typeface="Times New Roman" pitchFamily="18" charset="0"/>
              </a:rPr>
              <a:t>352.72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Время                 06.30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4.0</a:t>
            </a:r>
            <a:r>
              <a:rPr lang="ru-RU" sz="1400" dirty="0">
                <a:latin typeface="Times New Roman" pitchFamily="18" charset="0"/>
              </a:rPr>
              <a:t>     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8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0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2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>
                <a:latin typeface="Times New Roman" pitchFamily="18" charset="0"/>
              </a:rPr>
              <a:t>Казанцева А.М</a:t>
            </a:r>
            <a:r>
              <a:rPr lang="ru-RU" sz="1400" b="1" dirty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err="1">
                <a:latin typeface="Times New Roman" pitchFamily="18" charset="0"/>
              </a:rPr>
              <a:t>Цыбин</a:t>
            </a:r>
            <a:r>
              <a:rPr lang="ru-RU" sz="1400" dirty="0">
                <a:latin typeface="Times New Roman" pitchFamily="18" charset="0"/>
              </a:rPr>
              <a:t> Н.В.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 Блохина И.С.</a:t>
            </a:r>
            <a:endParaRPr lang="ru-RU" sz="1400" dirty="0"/>
          </a:p>
        </p:txBody>
      </p:sp>
      <p:sp>
        <p:nvSpPr>
          <p:cNvPr id="2114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11.03.2014  </a:t>
            </a:r>
            <a:r>
              <a:rPr lang="ru-RU" sz="1400" b="1" dirty="0" smtClean="0">
                <a:latin typeface="Times New Roman" pitchFamily="18" charset="0"/>
              </a:rPr>
              <a:t>10:30-11:30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Малинкина</a:t>
            </a:r>
            <a:r>
              <a:rPr lang="ru-RU" sz="1400" b="1" dirty="0" smtClean="0">
                <a:latin typeface="Times New Roman" pitchFamily="18" charset="0"/>
              </a:rPr>
              <a:t> Л.В.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11.03.1935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2616</a:t>
            </a:r>
            <a:endParaRPr lang="ru-RU" sz="1400" b="1" dirty="0"/>
          </a:p>
        </p:txBody>
      </p:sp>
      <p:pic>
        <p:nvPicPr>
          <p:cNvPr id="21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3"/>
            <a:ext cx="1071563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 </a:t>
            </a:r>
          </a:p>
          <a:p>
            <a:pPr marL="342900" indent="-342900" algn="just"/>
            <a:r>
              <a:rPr lang="ru-RU" sz="1600" b="1" dirty="0" smtClean="0"/>
              <a:t>Справа: </a:t>
            </a:r>
            <a:r>
              <a:rPr lang="ru-RU" sz="1600" dirty="0" smtClean="0"/>
              <a:t>значимых стенозов ОСА, ВСА, ПА не выявлено.</a:t>
            </a:r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u="sng" dirty="0" smtClean="0"/>
              <a:t>локальный стеноз устья ВСА 95%. </a:t>
            </a:r>
            <a:r>
              <a:rPr lang="ru-RU" sz="1600" dirty="0" smtClean="0"/>
              <a:t>ПА гипоплазирована.</a:t>
            </a:r>
          </a:p>
          <a:p>
            <a:pPr marL="342900" indent="-342900" algn="just"/>
            <a:endParaRPr lang="ru-RU" sz="1600" dirty="0"/>
          </a:p>
          <a:p>
            <a:pPr marL="342900" indent="-342900" algn="just"/>
            <a:r>
              <a:rPr lang="ru-RU" sz="1600" dirty="0" smtClean="0"/>
              <a:t>С учетом остаточного просвета левой ВСА в зоне стеноза </a:t>
            </a:r>
            <a:r>
              <a:rPr lang="ru-RU" sz="1600" dirty="0" err="1" smtClean="0"/>
              <a:t>эндоваскулярное</a:t>
            </a:r>
            <a:r>
              <a:rPr lang="ru-RU" sz="1600" dirty="0" smtClean="0"/>
              <a:t> вмешательство связано с крайне высоким риском дистальной эмболизации при заведении устройства дистальной защиты. С учетом этого предпочтительная ЭАЭ.</a:t>
            </a:r>
          </a:p>
          <a:p>
            <a:pPr marL="342900" indent="-342900" algn="just"/>
            <a:endParaRPr lang="ru-RU" sz="1600" dirty="0"/>
          </a:p>
          <a:p>
            <a:pPr marL="342900" indent="-342900" algn="just"/>
            <a:r>
              <a:rPr lang="ru-RU" sz="1600" dirty="0" smtClean="0"/>
              <a:t>При невозможности КЭАЭ, при «замкнутом» </a:t>
            </a:r>
            <a:r>
              <a:rPr lang="ru-RU" sz="1600" dirty="0" err="1" smtClean="0"/>
              <a:t>Вилизиевом</a:t>
            </a:r>
            <a:r>
              <a:rPr lang="ru-RU" sz="1600" dirty="0" smtClean="0"/>
              <a:t> круге по результатам </a:t>
            </a:r>
            <a:r>
              <a:rPr lang="ru-RU" sz="1600" dirty="0" err="1" smtClean="0"/>
              <a:t>дообследования</a:t>
            </a:r>
            <a:r>
              <a:rPr lang="ru-RU" sz="1600" dirty="0" smtClean="0"/>
              <a:t> решение вопроса </a:t>
            </a:r>
            <a:r>
              <a:rPr lang="ru-RU" sz="1600" dirty="0" err="1" smtClean="0"/>
              <a:t>эндоваскулярного</a:t>
            </a:r>
            <a:r>
              <a:rPr lang="ru-RU" sz="1600" dirty="0" smtClean="0"/>
              <a:t> вмешательства устройством проксимальной защиты. </a:t>
            </a:r>
            <a:endParaRPr lang="ru-RU" sz="16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261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729</cp:revision>
  <dcterms:created xsi:type="dcterms:W3CDTF">2007-06-09T07:57:56Z</dcterms:created>
  <dcterms:modified xsi:type="dcterms:W3CDTF">2014-03-11T08:48:04Z</dcterms:modified>
</cp:coreProperties>
</file>