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артерий.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Ультравист 370   350 - 200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 410.67</a:t>
            </a: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Время                  07:42 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4.0</a:t>
            </a:r>
            <a:r>
              <a:rPr lang="ru-RU" sz="1400" dirty="0" smtClean="0">
                <a:latin typeface="Times New Roman" pitchFamily="18" charset="0"/>
              </a:rPr>
              <a:t>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Родионова С.М.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Шабалин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Блохина И.С.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11</a:t>
            </a:r>
            <a:r>
              <a:rPr lang="ru-RU" sz="1400" b="1" dirty="0" smtClean="0">
                <a:latin typeface="Times New Roman" pitchFamily="18" charset="0"/>
              </a:rPr>
              <a:t>.03.14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Докукин А.А.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12.05.1947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2813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449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Заключение: </a:t>
            </a:r>
          </a:p>
          <a:p>
            <a:pPr marL="342900" indent="-342900" algn="just"/>
            <a:r>
              <a:rPr lang="ru-RU" sz="1600" b="1" dirty="0" smtClean="0"/>
              <a:t>Справа: </a:t>
            </a:r>
            <a:r>
              <a:rPr lang="ru-RU" sz="1600" dirty="0" smtClean="0"/>
              <a:t> </a:t>
            </a:r>
            <a:r>
              <a:rPr lang="ru-RU" sz="1600" dirty="0" smtClean="0"/>
              <a:t>состояние после каротидной </a:t>
            </a:r>
            <a:r>
              <a:rPr lang="ru-RU" sz="1600" dirty="0" err="1" smtClean="0"/>
              <a:t>эндартерэктомии</a:t>
            </a:r>
            <a:r>
              <a:rPr lang="ru-RU" sz="1600" dirty="0" smtClean="0"/>
              <a:t> от 19.12.13, без стенотических изменений. Стеноз проксимальной /3 НСА 70%. Устьевой стеноз правой ПА не определяется.</a:t>
            </a:r>
            <a:endParaRPr lang="ru-RU" sz="1600" dirty="0" smtClean="0"/>
          </a:p>
          <a:p>
            <a:pPr marL="342900" indent="-342900" algn="just"/>
            <a:r>
              <a:rPr lang="ru-RU" sz="1600" b="1" dirty="0" smtClean="0"/>
              <a:t>Слева</a:t>
            </a:r>
            <a:r>
              <a:rPr lang="ru-RU" sz="1600" b="1" dirty="0" smtClean="0"/>
              <a:t>: стеноз луковицы ВСА не более 50%, пролонгированны</a:t>
            </a:r>
            <a:r>
              <a:rPr lang="ru-RU" sz="1600" b="1" dirty="0" smtClean="0"/>
              <a:t>й </a:t>
            </a:r>
            <a:r>
              <a:rPr lang="ru-RU" sz="1600" b="1" dirty="0" smtClean="0"/>
              <a:t> стеноз от устья 85%.</a:t>
            </a:r>
          </a:p>
          <a:p>
            <a:pPr marL="342900" indent="-342900" algn="just"/>
            <a:r>
              <a:rPr lang="ru-RU" sz="1600" b="1" dirty="0" smtClean="0"/>
              <a:t>При наличии показании технически возможно </a:t>
            </a:r>
            <a:r>
              <a:rPr lang="ru-RU" sz="1600" b="1" dirty="0" err="1" smtClean="0"/>
              <a:t>эндоваскулярное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вмешательство-стентировании</a:t>
            </a:r>
            <a:r>
              <a:rPr lang="ru-RU" sz="1600" b="1" dirty="0" smtClean="0"/>
              <a:t> ПА с дистальной защитой. </a:t>
            </a:r>
            <a:endParaRPr lang="ru-RU" sz="1600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13296</TotalTime>
  <Words>248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730</cp:revision>
  <dcterms:created xsi:type="dcterms:W3CDTF">2007-06-09T07:57:56Z</dcterms:created>
  <dcterms:modified xsi:type="dcterms:W3CDTF">2014-03-14T10:55:57Z</dcterms:modified>
</cp:coreProperties>
</file>