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920105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371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350 - </a:t>
            </a:r>
            <a:r>
              <a:rPr lang="ru-RU" sz="1400" dirty="0" smtClean="0">
                <a:latin typeface="Times New Roman" pitchFamily="18" charset="0"/>
              </a:rPr>
              <a:t>250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</a:t>
            </a:r>
            <a:r>
              <a:rPr lang="ru-RU" sz="1400" dirty="0" smtClean="0">
                <a:latin typeface="Times New Roman" pitchFamily="18" charset="0"/>
              </a:rPr>
              <a:t>285,11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</a:t>
            </a:r>
            <a:r>
              <a:rPr lang="ru-RU" sz="1400" dirty="0" smtClean="0">
                <a:latin typeface="Times New Roman" pitchFamily="18" charset="0"/>
              </a:rPr>
              <a:t>19,48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Казанцева А.М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Берина</a:t>
            </a:r>
            <a:r>
              <a:rPr lang="ru-RU" sz="1400" dirty="0" smtClean="0">
                <a:latin typeface="Times New Roman" pitchFamily="18" charset="0"/>
              </a:rPr>
              <a:t>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Е.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17.03.14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Чернигина Т.П.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04.07.1949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2972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  <a:endParaRPr lang="ru-RU" sz="1600" b="1" dirty="0" smtClean="0"/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Справа</a:t>
            </a:r>
            <a:r>
              <a:rPr lang="ru-RU" sz="1600" b="1" dirty="0" smtClean="0"/>
              <a:t>:  </a:t>
            </a:r>
            <a:r>
              <a:rPr lang="ru-RU" sz="1600" dirty="0" err="1" smtClean="0"/>
              <a:t>кинкинг</a:t>
            </a:r>
            <a:r>
              <a:rPr lang="ru-RU" sz="1600" dirty="0" smtClean="0"/>
              <a:t>,</a:t>
            </a:r>
            <a:r>
              <a:rPr lang="ru-RU" sz="1600" b="1" dirty="0" smtClean="0"/>
              <a:t> </a:t>
            </a:r>
            <a:r>
              <a:rPr lang="ru-RU" sz="1600" dirty="0" err="1" smtClean="0"/>
              <a:t>койлинг</a:t>
            </a:r>
            <a:r>
              <a:rPr lang="ru-RU" sz="1600" dirty="0" smtClean="0"/>
              <a:t>  проксимальной порции ВСА. Устье ПА без атеросклеротических изменений. 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отхождение ОСА от  брахиоцефального ствола, левая ПА от дуги аорты. Выраженная </a:t>
            </a:r>
            <a:r>
              <a:rPr lang="en-US" sz="1600" dirty="0" smtClean="0"/>
              <a:t>S</a:t>
            </a:r>
            <a:r>
              <a:rPr lang="ru-RU" sz="1600" dirty="0" smtClean="0"/>
              <a:t>-образная деформация проксимальной порции ВСА, </a:t>
            </a:r>
            <a:r>
              <a:rPr lang="ru-RU" sz="1600" dirty="0" err="1" smtClean="0"/>
              <a:t>кинкинг</a:t>
            </a:r>
            <a:r>
              <a:rPr lang="ru-RU" sz="1600" dirty="0" smtClean="0"/>
              <a:t> проксимальной  1/3 НСА.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13308</TotalTime>
  <Words>235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733</cp:revision>
  <dcterms:created xsi:type="dcterms:W3CDTF">2007-06-09T07:57:56Z</dcterms:created>
  <dcterms:modified xsi:type="dcterms:W3CDTF">2014-03-17T09:56:55Z</dcterms:modified>
</cp:coreProperties>
</file>