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00042" y="142844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РХМДиЛ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14612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ru-RU" sz="1600" dirty="0">
                <a:latin typeface="Times New Roman" pitchFamily="18" charset="0"/>
              </a:rPr>
              <a:t>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</a:t>
            </a:r>
            <a:r>
              <a:rPr lang="ru-RU" sz="1400" dirty="0" smtClean="0">
                <a:latin typeface="Times New Roman" pitchFamily="18" charset="0"/>
              </a:rPr>
              <a:t>15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   Доза                   </a:t>
            </a:r>
            <a:r>
              <a:rPr lang="ru-RU" sz="1400" dirty="0" smtClean="0">
                <a:latin typeface="Times New Roman" pitchFamily="18" charset="0"/>
              </a:rPr>
              <a:t>1086.09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Время                </a:t>
            </a:r>
            <a:r>
              <a:rPr lang="ru-RU" sz="1400" dirty="0" smtClean="0">
                <a:latin typeface="Times New Roman" pitchFamily="18" charset="0"/>
              </a:rPr>
              <a:t>07:06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smtClean="0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           </a:t>
            </a:r>
            <a:r>
              <a:rPr lang="ru-RU" sz="1400" dirty="0" smtClean="0">
                <a:latin typeface="Times New Roman" pitchFamily="18" charset="0"/>
              </a:rPr>
              <a:t>Капралова Е.Н.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en-US" sz="1400" b="1" dirty="0" smtClean="0">
                <a:latin typeface="Times New Roman" pitchFamily="18" charset="0"/>
              </a:rPr>
              <a:t>20</a:t>
            </a:r>
            <a:r>
              <a:rPr lang="ru-RU" sz="1400" b="1" dirty="0" smtClean="0">
                <a:latin typeface="Times New Roman" pitchFamily="18" charset="0"/>
              </a:rPr>
              <a:t>.0</a:t>
            </a:r>
            <a:r>
              <a:rPr lang="en-US" sz="1400" b="1" dirty="0" smtClean="0">
                <a:latin typeface="Times New Roman" pitchFamily="18" charset="0"/>
              </a:rPr>
              <a:t>3</a:t>
            </a:r>
            <a:r>
              <a:rPr lang="ru-RU" sz="1400" b="1" dirty="0" smtClean="0">
                <a:latin typeface="Times New Roman" pitchFamily="18" charset="0"/>
              </a:rPr>
              <a:t>.2014</a:t>
            </a:r>
            <a:r>
              <a:rPr lang="ru-RU" sz="1400" b="1" dirty="0" smtClean="0"/>
              <a:t>   09</a:t>
            </a:r>
            <a:r>
              <a:rPr lang="ru-RU" sz="1400" b="1" dirty="0" smtClean="0"/>
              <a:t>:</a:t>
            </a:r>
            <a:r>
              <a:rPr lang="en-US" sz="1400" b="1" dirty="0" smtClean="0"/>
              <a:t>0</a:t>
            </a:r>
            <a:r>
              <a:rPr lang="ru-RU" sz="1400" b="1" dirty="0" smtClean="0"/>
              <a:t>0</a:t>
            </a:r>
            <a:endParaRPr lang="en-US" sz="1400" b="1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Шуйская С.Н.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26</a:t>
            </a:r>
            <a:r>
              <a:rPr lang="ru-RU" sz="1400" b="1" dirty="0" smtClean="0">
                <a:latin typeface="Times New Roman" pitchFamily="18" charset="0"/>
              </a:rPr>
              <a:t>.07.1981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2887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На ангиограммах сосудов головного мозга определяется</a:t>
            </a:r>
            <a:r>
              <a:rPr lang="ru-RU" sz="1600" b="1" i="1" dirty="0" smtClean="0"/>
              <a:t> :</a:t>
            </a:r>
          </a:p>
          <a:p>
            <a:pPr marL="342900" indent="-342900" algn="just"/>
            <a:r>
              <a:rPr lang="ru-RU" sz="1600" b="1" i="1" dirty="0" smtClean="0"/>
              <a:t>      мешотчатая аневризма </a:t>
            </a:r>
            <a:r>
              <a:rPr lang="ru-RU" sz="1600" b="1" i="1" dirty="0" smtClean="0"/>
              <a:t>на границе клиноидного и супраклиноидного сегмента (ближе к С2) </a:t>
            </a:r>
            <a:r>
              <a:rPr lang="ru-RU" sz="1600" b="1" i="1" dirty="0" smtClean="0"/>
              <a:t>левой </a:t>
            </a:r>
            <a:r>
              <a:rPr lang="ru-RU" sz="1600" b="1" i="1" dirty="0" smtClean="0"/>
              <a:t>ВСА размерами </a:t>
            </a:r>
            <a:r>
              <a:rPr lang="ru-RU" sz="1600" b="1" i="1" dirty="0" smtClean="0"/>
              <a:t>2,0</a:t>
            </a:r>
            <a:r>
              <a:rPr lang="ru-RU" sz="1600" b="1" i="1" dirty="0" smtClean="0"/>
              <a:t>х1,8 </a:t>
            </a:r>
            <a:r>
              <a:rPr lang="ru-RU" sz="1600" b="1" i="1" dirty="0" smtClean="0"/>
              <a:t>мм на </a:t>
            </a:r>
            <a:r>
              <a:rPr lang="ru-RU" sz="1600" b="1" i="1" dirty="0" smtClean="0"/>
              <a:t>широкой шейке – 1,7 мм. Технически </a:t>
            </a:r>
            <a:r>
              <a:rPr lang="ru-RU" sz="1600" b="1" i="1" dirty="0" smtClean="0"/>
              <a:t>возможна  эндоваскулярная эмболизация </a:t>
            </a:r>
            <a:r>
              <a:rPr lang="ru-RU" sz="1600" b="1" i="1" dirty="0" smtClean="0"/>
              <a:t>микроспиралями со стент - ассистенцией в условиях ФЦ Москва.</a:t>
            </a:r>
            <a:endParaRPr lang="ru-RU" sz="1600" b="1" i="1" dirty="0" smtClean="0"/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13305</TotalTime>
  <Words>242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732</cp:revision>
  <dcterms:created xsi:type="dcterms:W3CDTF">2007-06-09T07:57:56Z</dcterms:created>
  <dcterms:modified xsi:type="dcterms:W3CDTF">2014-03-20T08:02:50Z</dcterms:modified>
</cp:coreProperties>
</file>