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6F21C40-4064-4F32-9E52-00DC1BE5DFD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FD0C2D-6510-4356-A14E-86960CC56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53FC41-6025-4729-AA35-74AA2ADAD7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A80DFA-8A20-4099-A05C-9581FA7757B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6CE788-4888-4812-8B9A-66F6416E35D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DBA623-89D2-4696-B9C1-CC171F2263C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4A7847-8AEC-4498-8011-9A52B24601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574910-C25A-4D30-969C-D1066C58ADC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64435B-E777-4387-BC2F-62C2F5B8278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0BAFC-2072-4D5E-9FD1-17451A8F39D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0CB48-D8DE-42BD-9E39-19F998898B1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29A46B-E1C8-4114-ACD2-6653780069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F6B4340-FFB6-47BF-90D3-EEA08712E8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4865CD0-560A-4113-B676-E95E4A56B29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 dirty="0" smtClean="0"/>
              <a:t>Ангиография брахиоцефальных артерий.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920105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3714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Установлен </a:t>
            </a:r>
            <a:r>
              <a:rPr lang="ru-RU" sz="1400" b="1" dirty="0" err="1">
                <a:latin typeface="Times New Roman" pitchFamily="18" charset="0"/>
              </a:rPr>
              <a:t>интродьюсер</a:t>
            </a:r>
            <a:r>
              <a:rPr lang="ru-RU" sz="1400" dirty="0">
                <a:latin typeface="Times New Roman" pitchFamily="18" charset="0"/>
              </a:rPr>
              <a:t>: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en-US" sz="1400" dirty="0">
                <a:latin typeface="Times New Roman" pitchFamily="18" charset="0"/>
              </a:rPr>
              <a:t>4F              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b="1" dirty="0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</a:t>
            </a:r>
            <a:r>
              <a:rPr lang="ru-RU" sz="1400" dirty="0" smtClean="0">
                <a:latin typeface="Times New Roman" pitchFamily="18" charset="0"/>
              </a:rPr>
              <a:t>Ультравист  370 </a:t>
            </a:r>
            <a:r>
              <a:rPr lang="ru-RU" sz="1400" dirty="0" smtClean="0">
                <a:latin typeface="Times New Roman" pitchFamily="18" charset="0"/>
              </a:rPr>
              <a:t>- </a:t>
            </a:r>
            <a:r>
              <a:rPr lang="ru-RU" sz="1400" dirty="0" smtClean="0">
                <a:latin typeface="Times New Roman" pitchFamily="18" charset="0"/>
              </a:rPr>
              <a:t>100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r>
              <a:rPr lang="ru-RU" sz="1400" dirty="0" smtClean="0">
                <a:latin typeface="Times New Roman" pitchFamily="18" charset="0"/>
              </a:rPr>
              <a:t>Доза                     </a:t>
            </a:r>
            <a:r>
              <a:rPr lang="ru-RU" sz="1400" dirty="0" smtClean="0">
                <a:latin typeface="Times New Roman" pitchFamily="18" charset="0"/>
              </a:rPr>
              <a:t>03:18</a:t>
            </a:r>
            <a:endParaRPr lang="ru-RU" sz="1400" dirty="0" smtClean="0">
              <a:latin typeface="Times New Roman" pitchFamily="18" charset="0"/>
            </a:endParaRPr>
          </a:p>
          <a:p>
            <a:pPr eaLnBrk="0" hangingPunct="0"/>
            <a:r>
              <a:rPr lang="ru-RU" sz="1400" dirty="0" smtClean="0">
                <a:latin typeface="Times New Roman" pitchFamily="18" charset="0"/>
              </a:rPr>
              <a:t>     Время                  </a:t>
            </a:r>
            <a:r>
              <a:rPr lang="ru-RU" sz="1400" dirty="0" smtClean="0">
                <a:latin typeface="Times New Roman" pitchFamily="18" charset="0"/>
              </a:rPr>
              <a:t>126,63 </a:t>
            </a:r>
            <a:r>
              <a:rPr lang="ru-RU" sz="1400" dirty="0" smtClean="0">
                <a:latin typeface="Times New Roman" pitchFamily="18" charset="0"/>
              </a:rPr>
              <a:t>мин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</a:t>
            </a:r>
            <a:r>
              <a:rPr lang="ru-RU" sz="1400" dirty="0" smtClean="0">
                <a:latin typeface="Times New Roman" pitchFamily="18" charset="0"/>
              </a:rPr>
              <a:t>3</a:t>
            </a:r>
            <a:r>
              <a:rPr lang="en-US" sz="1400" dirty="0" smtClean="0">
                <a:latin typeface="Times New Roman" pitchFamily="18" charset="0"/>
              </a:rPr>
              <a:t>.</a:t>
            </a:r>
            <a:r>
              <a:rPr lang="ru-RU" sz="1400" dirty="0" smtClean="0">
                <a:latin typeface="Times New Roman" pitchFamily="18" charset="0"/>
              </a:rPr>
              <a:t>5     </a:t>
            </a:r>
            <a:r>
              <a:rPr lang="ru-RU" sz="1400" dirty="0" smtClean="0">
                <a:latin typeface="Times New Roman" pitchFamily="18" charset="0"/>
              </a:rPr>
              <a:t>5 </a:t>
            </a:r>
            <a:r>
              <a:rPr lang="en-US" sz="1400" dirty="0" smtClean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/>
              <a:t>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286388" y="5500694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/>
              <a:t>х</a:t>
            </a:r>
            <a:endParaRPr lang="ru-RU" dirty="0"/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</a:t>
            </a:r>
            <a:r>
              <a:rPr lang="ru-RU" sz="1400" b="1" dirty="0" smtClean="0">
                <a:latin typeface="Times New Roman" pitchFamily="18" charset="0"/>
              </a:rPr>
              <a:t>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/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Операционная </a:t>
            </a:r>
            <a:r>
              <a:rPr lang="ru-RU" sz="1400" b="1" dirty="0">
                <a:latin typeface="Times New Roman" pitchFamily="18" charset="0"/>
              </a:rPr>
              <a:t>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b="1" dirty="0" smtClean="0">
                <a:latin typeface="Times New Roman" pitchFamily="18" charset="0"/>
              </a:rPr>
              <a:t>  </a:t>
            </a:r>
            <a:r>
              <a:rPr lang="ru-RU" sz="1400" dirty="0" err="1" smtClean="0"/>
              <a:t>Севринова</a:t>
            </a:r>
            <a:r>
              <a:rPr lang="ru-RU" sz="1400" dirty="0" smtClean="0"/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b="1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Блохина И.С.</a:t>
            </a:r>
            <a:endParaRPr lang="ru-RU" sz="1400" dirty="0"/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0" y="1143001"/>
            <a:ext cx="2643182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22</a:t>
            </a:r>
            <a:r>
              <a:rPr lang="ru-RU" sz="1400" b="1" dirty="0" smtClean="0">
                <a:latin typeface="Times New Roman" pitchFamily="18" charset="0"/>
              </a:rPr>
              <a:t>.03.14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Новиков А.Н.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15.08.1949		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21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3211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84" cy="49859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/>
            <a:r>
              <a:rPr lang="ru-RU" sz="1400" dirty="0" smtClean="0"/>
              <a:t>Интродьюсер </a:t>
            </a:r>
            <a:r>
              <a:rPr lang="ru-RU" sz="1400" dirty="0"/>
              <a:t>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 smtClean="0"/>
              <a:t>Заключение: </a:t>
            </a:r>
          </a:p>
          <a:p>
            <a:pPr marL="342900" indent="-342900" algn="just"/>
            <a:endParaRPr lang="ru-RU" sz="1600" b="1" dirty="0" smtClean="0"/>
          </a:p>
          <a:p>
            <a:pPr marL="342900" indent="-342900" algn="just"/>
            <a:r>
              <a:rPr lang="ru-RU" sz="1600" b="1" dirty="0" smtClean="0"/>
              <a:t>Справа:  </a:t>
            </a:r>
            <a:r>
              <a:rPr lang="ru-RU" sz="1600" dirty="0" smtClean="0"/>
              <a:t>стеноз луковицы ВСА </a:t>
            </a:r>
            <a:r>
              <a:rPr lang="en-US" sz="1600" dirty="0" smtClean="0"/>
              <a:t>~</a:t>
            </a:r>
            <a:r>
              <a:rPr lang="ru-RU" sz="1600" dirty="0" smtClean="0"/>
              <a:t>65%, устье ПА, подключичной артерии без атеросклеротических изменений. Правые СМА, ПМА, </a:t>
            </a:r>
            <a:r>
              <a:rPr lang="ru-RU" sz="1600" dirty="0" err="1" smtClean="0"/>
              <a:t>клиноидный</a:t>
            </a:r>
            <a:r>
              <a:rPr lang="ru-RU" sz="1600" dirty="0" smtClean="0"/>
              <a:t> и </a:t>
            </a:r>
            <a:r>
              <a:rPr lang="ru-RU" sz="1600" dirty="0" err="1" smtClean="0"/>
              <a:t>супраклиноидные</a:t>
            </a:r>
            <a:r>
              <a:rPr lang="ru-RU" sz="1600" dirty="0" smtClean="0"/>
              <a:t> сегменты правой ВСА без атеросклеротических изменений, аневризм, АВМ не определяются.  </a:t>
            </a:r>
            <a:endParaRPr lang="ru-RU" sz="1600" dirty="0" smtClean="0"/>
          </a:p>
          <a:p>
            <a:pPr marL="342900" indent="-342900" algn="just"/>
            <a:r>
              <a:rPr lang="ru-RU" sz="1600" b="1" dirty="0" smtClean="0"/>
              <a:t>Слева: </a:t>
            </a:r>
            <a:r>
              <a:rPr lang="ru-RU" sz="1600" dirty="0" smtClean="0"/>
              <a:t>луковица ВСА, </a:t>
            </a:r>
            <a:r>
              <a:rPr lang="ru-RU" sz="1600" dirty="0" smtClean="0"/>
              <a:t>устье </a:t>
            </a:r>
            <a:r>
              <a:rPr lang="ru-RU" sz="1600" dirty="0" smtClean="0"/>
              <a:t>ПА, подключичной артерии без атеросклеротических изменений. Правые СМА, ПМА, </a:t>
            </a:r>
            <a:r>
              <a:rPr lang="ru-RU" sz="1600" dirty="0" err="1" smtClean="0"/>
              <a:t>клиноидный</a:t>
            </a:r>
            <a:r>
              <a:rPr lang="ru-RU" sz="1600" dirty="0" smtClean="0"/>
              <a:t> и </a:t>
            </a:r>
            <a:r>
              <a:rPr lang="ru-RU" sz="1600" dirty="0" err="1" smtClean="0"/>
              <a:t>супраклиноидные</a:t>
            </a:r>
            <a:r>
              <a:rPr lang="ru-RU" sz="1600" dirty="0" smtClean="0"/>
              <a:t> сегменты правой ВСА без атеросклеротических изменений, аневризм, АВМ не определяются. </a:t>
            </a:r>
            <a:endParaRPr lang="ru-RU" sz="1600" dirty="0" smtClean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214818" y="5357818"/>
            <a:ext cx="200026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 smtClean="0"/>
              <a:t>Врач__________</a:t>
            </a:r>
            <a:r>
              <a:rPr lang="ru-RU" sz="1400" dirty="0" smtClean="0"/>
              <a:t>: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13362</TotalTime>
  <Words>263</Words>
  <Application>Microsoft Office PowerPoint</Application>
  <PresentationFormat>Экран (4:3)</PresentationFormat>
  <Paragraphs>81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740</cp:revision>
  <dcterms:created xsi:type="dcterms:W3CDTF">2007-06-09T07:57:56Z</dcterms:created>
  <dcterms:modified xsi:type="dcterms:W3CDTF">2014-03-22T10:46:00Z</dcterms:modified>
</cp:coreProperties>
</file>