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/>
              <a:t>ЦЕРЕБРАЛЬНАЯ </a:t>
            </a:r>
            <a:r>
              <a:rPr lang="ru-RU" sz="1600" b="1" u="sng" dirty="0" smtClean="0"/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новокаин 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smtClean="0">
                <a:latin typeface="Times New Roman" pitchFamily="18" charset="0"/>
              </a:rPr>
              <a:t>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 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350    150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631,83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:</a:t>
            </a:r>
            <a:r>
              <a:rPr lang="ru-RU" sz="1400" dirty="0" smtClean="0">
                <a:latin typeface="Times New Roman" pitchFamily="18" charset="0"/>
              </a:rPr>
              <a:t>12 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en-US" sz="1400" dirty="0" smtClean="0">
                <a:latin typeface="Times New Roman" pitchFamily="18" charset="0"/>
              </a:rPr>
              <a:t>.</a:t>
            </a:r>
            <a:r>
              <a:rPr lang="ru-RU" sz="1400" dirty="0" smtClean="0">
                <a:latin typeface="Times New Roman" pitchFamily="18" charset="0"/>
              </a:rPr>
              <a:t>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 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25.03.2014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Ищенко И.М.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1966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33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3380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en-US" sz="1600" b="1" i="1" dirty="0" smtClean="0"/>
              <a:t>      </a:t>
            </a:r>
            <a:r>
              <a:rPr lang="ru-RU" sz="1600" b="1" i="1" dirty="0" smtClean="0"/>
              <a:t>На ангиограммах сосудов головного мозга аневризм и АВМ не определяются. Левые </a:t>
            </a:r>
            <a:r>
              <a:rPr lang="ru-RU" sz="1600" b="1" i="1" dirty="0" smtClean="0"/>
              <a:t>и правые ПМА, СМА, </a:t>
            </a:r>
            <a:r>
              <a:rPr lang="ru-RU" sz="1600" b="1" i="1" dirty="0" err="1" smtClean="0"/>
              <a:t>интракраниальные</a:t>
            </a:r>
            <a:r>
              <a:rPr lang="ru-RU" sz="1600" b="1" i="1" dirty="0" smtClean="0"/>
              <a:t> сегменты ВСА без стенотических изменений. </a:t>
            </a:r>
          </a:p>
          <a:p>
            <a:pPr marL="342900" indent="-342900" algn="just"/>
            <a:r>
              <a:rPr lang="ru-RU" sz="1600" b="1" i="1" dirty="0" smtClean="0"/>
              <a:t>Рекомендовано – ЯМРТ головного мозга. 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13301</TotalTime>
  <Words>219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732</cp:revision>
  <dcterms:created xsi:type="dcterms:W3CDTF">2007-06-09T07:57:56Z</dcterms:created>
  <dcterms:modified xsi:type="dcterms:W3CDTF">2014-03-25T11:43:00Z</dcterms:modified>
</cp:coreProperties>
</file>