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6BC47E8-8733-4839-A49D-51A2DBB988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07AA9B-4EE4-4F63-AD7C-3DAF2444D3FF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DF3AE-ACC7-44F2-8956-E770775975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EAFCB-5AE4-4163-8219-CCCE8C9B19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A8134-7943-4C03-B216-82B743113E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56DB4-3979-4E3E-9EC2-C90ECC4026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AC836-513E-47A9-A77C-D65093E109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A71AA-C424-4390-AFD4-19566F9127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3FCEE-DB6C-4B1C-BE4D-B0292893BA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D707E-B807-4632-B1EC-E39FF58FFD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E996E-53C6-4FF2-928C-D1098C17D6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B613E-ED68-4F51-A0FC-9FB7B9375D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67600-3BD7-4BB3-AB16-634066FF84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C71494E-532D-4C37-BA2F-64F90E6A03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/>
              <a:t>ЦЕРЕБРАЛЬНАЯ АНГИОГРАФИЯ</a:t>
            </a:r>
            <a:r>
              <a:rPr lang="ru-RU" sz="1600" b="1" u="sng" dirty="0" smtClean="0">
                <a:latin typeface="Times New Roman" pitchFamily="18" charset="0"/>
              </a:rPr>
              <a:t>. Контроль. 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  <a:r>
              <a:rPr lang="ru-RU" sz="1600" dirty="0" smtClean="0">
                <a:latin typeface="Times New Roman" pitchFamily="18" charset="0"/>
              </a:rPr>
              <a:t>новокаин 0.5</a:t>
            </a:r>
            <a:r>
              <a:rPr lang="ru-RU" sz="1600" dirty="0">
                <a:latin typeface="Times New Roman" pitchFamily="18" charset="0"/>
              </a:rPr>
              <a:t>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Оптирей</a:t>
            </a:r>
            <a:r>
              <a:rPr lang="ru-RU" sz="1400" dirty="0" smtClean="0">
                <a:latin typeface="Times New Roman" pitchFamily="18" charset="0"/>
              </a:rPr>
              <a:t> 350    150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1030.76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6.42  </a:t>
            </a:r>
            <a:r>
              <a:rPr lang="ru-RU" sz="1400" dirty="0">
                <a:latin typeface="Times New Roman" pitchFamily="18" charset="0"/>
              </a:rPr>
              <a:t>мин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4.0</a:t>
            </a:r>
            <a:r>
              <a:rPr lang="ru-RU" sz="1400" dirty="0">
                <a:latin typeface="Times New Roman" pitchFamily="18" charset="0"/>
              </a:rPr>
              <a:t>     5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 </a:t>
            </a:r>
            <a:r>
              <a:rPr lang="ru-RU" sz="1400" dirty="0" smtClean="0"/>
              <a:t>Родионова С.М.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dirty="0" smtClean="0">
                <a:latin typeface="Times New Roman" pitchFamily="18" charset="0"/>
              </a:rPr>
              <a:t>Галкин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dirty="0" smtClean="0">
                <a:latin typeface="Times New Roman" pitchFamily="18" charset="0"/>
              </a:rPr>
              <a:t> Капралова Е.А.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25.03.2014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Кудрявцева В.А.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05.07.1956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3294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en-US" sz="1600" b="1" i="1" dirty="0" smtClean="0"/>
              <a:t>      </a:t>
            </a:r>
            <a:r>
              <a:rPr lang="ru-RU" sz="1600" b="1" i="1" dirty="0" smtClean="0"/>
              <a:t>Состояние после эмболизации С1 правой ВСА 3</a:t>
            </a:r>
            <a:r>
              <a:rPr lang="en-US" sz="1600" b="1" i="1" dirty="0" smtClean="0"/>
              <a:t>D </a:t>
            </a:r>
            <a:r>
              <a:rPr lang="ru-RU" sz="1600" b="1" i="1" dirty="0" smtClean="0"/>
              <a:t>микроспиралями</a:t>
            </a:r>
            <a:r>
              <a:rPr lang="ru-RU" sz="1600" b="1" i="1" dirty="0" smtClean="0"/>
              <a:t>,</a:t>
            </a:r>
            <a:r>
              <a:rPr lang="en-US" sz="1600" b="1" i="1" dirty="0" smtClean="0"/>
              <a:t> </a:t>
            </a:r>
            <a:r>
              <a:rPr lang="ru-RU" sz="1600" b="1" i="1" dirty="0" smtClean="0"/>
              <a:t>з</a:t>
            </a:r>
            <a:r>
              <a:rPr lang="ru-RU" sz="1600" b="1" dirty="0" smtClean="0"/>
              <a:t>атека </a:t>
            </a:r>
            <a:r>
              <a:rPr lang="ru-RU" sz="1600" b="1" dirty="0" smtClean="0"/>
              <a:t>контрастного вещества в полость аневризмы не </a:t>
            </a:r>
            <a:r>
              <a:rPr lang="ru-RU" sz="1600" b="1" dirty="0" smtClean="0"/>
              <a:t>определяется. </a:t>
            </a:r>
            <a:r>
              <a:rPr lang="ru-RU" sz="1600" b="1" i="1" dirty="0" smtClean="0"/>
              <a:t>Состояние после эмболизации </a:t>
            </a:r>
            <a:r>
              <a:rPr lang="ru-RU" sz="1600" b="1" i="1" dirty="0" smtClean="0"/>
              <a:t>С2 левой </a:t>
            </a:r>
            <a:r>
              <a:rPr lang="ru-RU" sz="1600" b="1" i="1" dirty="0" smtClean="0"/>
              <a:t>ВСА 3</a:t>
            </a:r>
            <a:r>
              <a:rPr lang="en-US" sz="1600" b="1" i="1" dirty="0" smtClean="0"/>
              <a:t>D </a:t>
            </a:r>
            <a:r>
              <a:rPr lang="ru-RU" sz="1600" b="1" i="1" dirty="0" smtClean="0"/>
              <a:t>микроспиралями</a:t>
            </a:r>
            <a:r>
              <a:rPr lang="ru-RU" sz="1600" b="1" i="1" dirty="0" smtClean="0"/>
              <a:t>, имплантации </a:t>
            </a:r>
            <a:r>
              <a:rPr lang="en-US" sz="1600" b="1" i="1" dirty="0" smtClean="0"/>
              <a:t>PipeLine </a:t>
            </a:r>
            <a:r>
              <a:rPr lang="ru-RU" sz="1600" b="1" i="1" dirty="0" smtClean="0"/>
              <a:t>в область офтальмического сегмента левой ВСА,</a:t>
            </a:r>
            <a:r>
              <a:rPr lang="en-US" sz="1600" b="1" i="1" dirty="0" smtClean="0"/>
              <a:t> </a:t>
            </a:r>
            <a:r>
              <a:rPr lang="ru-RU" sz="1600" b="1" i="1" dirty="0" smtClean="0"/>
              <a:t>з</a:t>
            </a:r>
            <a:r>
              <a:rPr lang="ru-RU" sz="1600" b="1" dirty="0" smtClean="0"/>
              <a:t>атека контрастного вещества в </a:t>
            </a:r>
            <a:r>
              <a:rPr lang="ru-RU" sz="1600" b="1" dirty="0" smtClean="0"/>
              <a:t>полости аневризм </a:t>
            </a:r>
            <a:r>
              <a:rPr lang="ru-RU" sz="1600" b="1" dirty="0" smtClean="0"/>
              <a:t>не </a:t>
            </a:r>
            <a:r>
              <a:rPr lang="ru-RU" sz="1600" b="1" dirty="0" smtClean="0"/>
              <a:t>определяется,  других аневризм в бассейнах правых и левых СМА, ПМА, интракраниальных сегментов ВСА не найдено.  </a:t>
            </a:r>
            <a:endParaRPr lang="ru-RU" sz="16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13296</TotalTime>
  <Words>250</Words>
  <Application>Microsoft Office PowerPoint</Application>
  <PresentationFormat>Экран (4:3)</PresentationFormat>
  <Paragraphs>74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730</cp:revision>
  <dcterms:created xsi:type="dcterms:W3CDTF">2007-06-09T07:57:56Z</dcterms:created>
  <dcterms:modified xsi:type="dcterms:W3CDTF">2014-03-25T09:25:50Z</dcterms:modified>
</cp:coreProperties>
</file>