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/>
              <a:t>ЦЕРЕБРАЛЬНАЯ </a:t>
            </a:r>
            <a:r>
              <a:rPr lang="ru-RU" sz="1600" b="1" u="sng" dirty="0" smtClean="0"/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smtClean="0">
                <a:latin typeface="Times New Roman" pitchFamily="18" charset="0"/>
              </a:rPr>
              <a:t>новокаин 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Юнигексол</a:t>
            </a:r>
            <a:r>
              <a:rPr lang="ru-RU" sz="1400" dirty="0" smtClean="0">
                <a:latin typeface="Times New Roman" pitchFamily="18" charset="0"/>
              </a:rPr>
              <a:t> 350 -150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903,79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en-US" sz="1400" dirty="0" smtClean="0">
                <a:latin typeface="Times New Roman" pitchFamily="18" charset="0"/>
              </a:rPr>
              <a:t>   05:</a:t>
            </a:r>
            <a:r>
              <a:rPr lang="en-US" sz="1400" dirty="0" smtClean="0">
                <a:latin typeface="Times New Roman" pitchFamily="18" charset="0"/>
              </a:rPr>
              <a:t>42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en-US" sz="1400" dirty="0" smtClean="0">
                <a:latin typeface="Times New Roman" pitchFamily="18" charset="0"/>
              </a:rPr>
              <a:t>3.5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Шутова Л.</a:t>
            </a:r>
            <a:r>
              <a:rPr lang="ru-RU" sz="1400" dirty="0" smtClean="0"/>
              <a:t>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</a:t>
            </a:r>
            <a:r>
              <a:rPr lang="ru-RU" sz="1400" b="1" dirty="0" smtClean="0">
                <a:latin typeface="Times New Roman" pitchFamily="18" charset="0"/>
              </a:rPr>
              <a:t>: 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dirty="0" err="1" smtClean="0">
                <a:latin typeface="Times New Roman" pitchFamily="18" charset="0"/>
              </a:rPr>
              <a:t>Шатунова</a:t>
            </a:r>
            <a:r>
              <a:rPr lang="ru-RU" sz="1400" dirty="0" smtClean="0">
                <a:latin typeface="Times New Roman" pitchFamily="18" charset="0"/>
              </a:rPr>
              <a:t> 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27.03.2014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Мартынов Н.М.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15.12.1950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3464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</a:t>
            </a:r>
            <a:r>
              <a:rPr lang="ru-RU" sz="1600" b="1" dirty="0" smtClean="0"/>
              <a:t>:</a:t>
            </a:r>
          </a:p>
          <a:p>
            <a:pPr marL="342900" indent="-342900" algn="just"/>
            <a:r>
              <a:rPr lang="ru-RU" sz="1600" dirty="0" smtClean="0"/>
              <a:t>      Окклюзия левой </a:t>
            </a:r>
            <a:r>
              <a:rPr lang="ru-RU" sz="1600" dirty="0" smtClean="0"/>
              <a:t>ВСА </a:t>
            </a:r>
            <a:r>
              <a:rPr lang="ru-RU" sz="1600" dirty="0" smtClean="0"/>
              <a:t>от </a:t>
            </a:r>
            <a:r>
              <a:rPr lang="ru-RU" sz="1600" dirty="0" smtClean="0"/>
              <a:t>устья. </a:t>
            </a:r>
            <a:r>
              <a:rPr lang="ru-RU" sz="1600" dirty="0" smtClean="0"/>
              <a:t>Состояние после ЭИКМА слева от  13.02.13. Заполнение левой </a:t>
            </a:r>
            <a:r>
              <a:rPr lang="ru-RU" sz="1600" dirty="0" smtClean="0"/>
              <a:t>ПМА, </a:t>
            </a:r>
            <a:r>
              <a:rPr lang="ru-RU" sz="1600" dirty="0" smtClean="0"/>
              <a:t>СМА через </a:t>
            </a:r>
            <a:r>
              <a:rPr lang="ru-RU" sz="1600" dirty="0" err="1" smtClean="0"/>
              <a:t>ПсА</a:t>
            </a:r>
            <a:r>
              <a:rPr lang="ru-RU" sz="1600" dirty="0" smtClean="0"/>
              <a:t>. Слева умеренно сформированный глазничный анастомоз из ПВА.  Аневризм</a:t>
            </a:r>
            <a:r>
              <a:rPr lang="ru-RU" sz="1600" dirty="0" smtClean="0"/>
              <a:t>, </a:t>
            </a:r>
            <a:r>
              <a:rPr lang="ru-RU" sz="1600" dirty="0" err="1" smtClean="0"/>
              <a:t>мальформаций</a:t>
            </a:r>
            <a:r>
              <a:rPr lang="ru-RU" sz="1600" dirty="0" smtClean="0"/>
              <a:t> не выявлено.</a:t>
            </a:r>
          </a:p>
          <a:p>
            <a:pPr marL="342900" indent="-342900" algn="just"/>
            <a:r>
              <a:rPr lang="ru-RU" sz="1600" b="1" dirty="0" smtClean="0"/>
              <a:t>      </a:t>
            </a:r>
            <a:r>
              <a:rPr lang="ru-RU" sz="1600" dirty="0" smtClean="0"/>
              <a:t>На границе С5 (каменистого) и заднего вертикального </a:t>
            </a:r>
            <a:r>
              <a:rPr lang="ru-RU" sz="1600" dirty="0" err="1" smtClean="0"/>
              <a:t>субсегмента</a:t>
            </a:r>
            <a:r>
              <a:rPr lang="ru-RU" sz="1600" dirty="0" smtClean="0"/>
              <a:t> С4 правой ВСА стеноз </a:t>
            </a:r>
            <a:r>
              <a:rPr lang="ru-RU" sz="1600" dirty="0" smtClean="0"/>
              <a:t>60%, на границе кавернозного сегмента и клиноидного сегмента – С3 правой ВСА стеноз 65%.  Стеноз луковицы правой ВСА 55%.</a:t>
            </a:r>
            <a:endParaRPr lang="ru-RU" sz="1600" dirty="0"/>
          </a:p>
          <a:p>
            <a:pPr marL="342900" indent="-342900" algn="just"/>
            <a:r>
              <a:rPr lang="en-US" sz="1600" b="1" i="1" dirty="0" smtClean="0"/>
              <a:t>      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13329</TotalTime>
  <Words>258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739</cp:revision>
  <dcterms:created xsi:type="dcterms:W3CDTF">2007-06-09T07:57:56Z</dcterms:created>
  <dcterms:modified xsi:type="dcterms:W3CDTF">2014-03-27T09:57:33Z</dcterms:modified>
</cp:coreProperties>
</file>