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F21C40-4064-4F32-9E52-00DC1BE5D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D0C2D-6510-4356-A14E-86960CC56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3FC41-6025-4729-AA35-74AA2ADAD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0DFA-8A20-4099-A05C-9581FA7757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E788-4888-4812-8B9A-66F6416E35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A623-89D2-4696-B9C1-CC171F226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7847-8AEC-4498-8011-9A52B24601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4910-C25A-4D30-969C-D1066C58AD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4435B-E777-4387-BC2F-62C2F5B827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BAFC-2072-4D5E-9FD1-17451A8F39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CB48-D8DE-42BD-9E39-19F998898B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A46B-E1C8-4114-ACD2-665378006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4340-FFB6-47BF-90D3-EEA08712E8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4865CD0-560A-4113-B676-E95E4A56B2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 smtClean="0"/>
              <a:t>Ангиография брахиоцефальных артерий.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920105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3714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</a:t>
            </a:r>
            <a:r>
              <a:rPr lang="ru-RU" sz="1400" dirty="0" err="1" smtClean="0">
                <a:latin typeface="Times New Roman" pitchFamily="18" charset="0"/>
              </a:rPr>
              <a:t>Юнигексол</a:t>
            </a:r>
            <a:r>
              <a:rPr lang="ru-RU" sz="1400" dirty="0" smtClean="0">
                <a:latin typeface="Times New Roman" pitchFamily="18" charset="0"/>
              </a:rPr>
              <a:t> 350 - 150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r>
              <a:rPr lang="ru-RU" sz="1400" dirty="0" smtClean="0">
                <a:latin typeface="Times New Roman" pitchFamily="18" charset="0"/>
              </a:rPr>
              <a:t>Доза                     </a:t>
            </a:r>
            <a:r>
              <a:rPr lang="ru-RU" sz="1400" dirty="0" smtClean="0">
                <a:latin typeface="Times New Roman" pitchFamily="18" charset="0"/>
              </a:rPr>
              <a:t>467, 66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endParaRPr lang="ru-RU" sz="1400" dirty="0" smtClean="0">
              <a:latin typeface="Times New Roman" pitchFamily="18" charset="0"/>
            </a:endParaRPr>
          </a:p>
          <a:p>
            <a:pPr eaLnBrk="0" hangingPunct="0"/>
            <a:r>
              <a:rPr lang="ru-RU" sz="1400" dirty="0" smtClean="0">
                <a:latin typeface="Times New Roman" pitchFamily="18" charset="0"/>
              </a:rPr>
              <a:t>     Время                  </a:t>
            </a:r>
            <a:r>
              <a:rPr lang="ru-RU" sz="1400" dirty="0" smtClean="0">
                <a:latin typeface="Times New Roman" pitchFamily="18" charset="0"/>
              </a:rPr>
              <a:t>06:30 </a:t>
            </a:r>
            <a:r>
              <a:rPr lang="ru-RU" sz="1400" dirty="0" smtClean="0">
                <a:latin typeface="Times New Roman" pitchFamily="18" charset="0"/>
              </a:rPr>
              <a:t>мин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</a:t>
            </a:r>
            <a:r>
              <a:rPr lang="en-US" sz="1400" dirty="0" smtClean="0">
                <a:latin typeface="Times New Roman" pitchFamily="18" charset="0"/>
              </a:rPr>
              <a:t>.</a:t>
            </a:r>
            <a:r>
              <a:rPr lang="ru-RU" sz="1400" dirty="0" smtClean="0">
                <a:latin typeface="Times New Roman" pitchFamily="18" charset="0"/>
              </a:rPr>
              <a:t>5     5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</a:t>
            </a:r>
            <a:r>
              <a:rPr lang="ru-RU" sz="1400" b="1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Операционная </a:t>
            </a:r>
            <a:r>
              <a:rPr lang="ru-RU" sz="1400" b="1" dirty="0">
                <a:latin typeface="Times New Roman" pitchFamily="18" charset="0"/>
              </a:rPr>
              <a:t>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</a:t>
            </a:r>
            <a:r>
              <a:rPr lang="ru-RU" sz="1400" b="1" dirty="0" smtClean="0">
                <a:latin typeface="Times New Roman" pitchFamily="18" charset="0"/>
              </a:rPr>
              <a:t>  </a:t>
            </a:r>
            <a:r>
              <a:rPr lang="ru-RU" sz="1400" dirty="0" err="1" smtClean="0"/>
              <a:t>Севринова</a:t>
            </a:r>
            <a:r>
              <a:rPr lang="ru-RU" sz="1400" dirty="0" smtClean="0"/>
              <a:t> О.В.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Галкин А.В.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</a:t>
            </a:r>
            <a:r>
              <a:rPr lang="ru-RU" sz="1400" dirty="0" smtClean="0">
                <a:latin typeface="Times New Roman" pitchFamily="18" charset="0"/>
              </a:rPr>
              <a:t>Десяткина Г. Н. 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1"/>
            <a:ext cx="2643182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28.03.14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Потапов Е.И.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10.07.1946	</a:t>
            </a:r>
            <a:r>
              <a:rPr lang="ru-RU" sz="1400" b="1" dirty="0" smtClean="0">
                <a:latin typeface="Times New Roman" pitchFamily="18" charset="0"/>
              </a:rPr>
              <a:t>		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21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3513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84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1400" dirty="0" smtClean="0"/>
              <a:t>Интродьюсер </a:t>
            </a:r>
            <a:r>
              <a:rPr lang="ru-RU" sz="1400" dirty="0"/>
              <a:t>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 algn="just"/>
            <a:r>
              <a:rPr lang="ru-RU" sz="1600" b="1" dirty="0" smtClean="0"/>
              <a:t>Заключение: </a:t>
            </a:r>
          </a:p>
          <a:p>
            <a:pPr marL="342900" indent="-342900" algn="just"/>
            <a:endParaRPr lang="ru-RU" sz="1600" b="1" dirty="0" smtClean="0"/>
          </a:p>
          <a:p>
            <a:pPr marL="342900" indent="-342900" algn="just"/>
            <a:r>
              <a:rPr lang="ru-RU" sz="1600" b="1" dirty="0" smtClean="0"/>
              <a:t>Справа:  </a:t>
            </a:r>
            <a:r>
              <a:rPr lang="ru-RU" sz="1600" dirty="0" smtClean="0"/>
              <a:t>пролонгированный стеноз дистальной порции  ОСА 40%,</a:t>
            </a:r>
            <a:r>
              <a:rPr lang="ru-RU" sz="1600" b="1" dirty="0" smtClean="0"/>
              <a:t> </a:t>
            </a:r>
            <a:r>
              <a:rPr lang="ru-RU" sz="1600" dirty="0" smtClean="0"/>
              <a:t>выраженный кальциноз бифуркации ОСА с переходом на начальный отдел ВСА со стенозом до 75%, выраженная патологическая извитость – </a:t>
            </a:r>
            <a:r>
              <a:rPr lang="ru-RU" sz="1600" dirty="0" err="1" smtClean="0"/>
              <a:t>койлинг</a:t>
            </a:r>
            <a:r>
              <a:rPr lang="ru-RU" sz="1600" dirty="0" smtClean="0"/>
              <a:t> с </a:t>
            </a:r>
            <a:r>
              <a:rPr lang="ru-RU" sz="1600" dirty="0" err="1" smtClean="0"/>
              <a:t>кингинком</a:t>
            </a:r>
            <a:r>
              <a:rPr lang="ru-RU" sz="1600" dirty="0" smtClean="0"/>
              <a:t> до 80% проксимальной порции ВСА. Устьевой стеноз с переходом на </a:t>
            </a:r>
            <a:r>
              <a:rPr lang="ru-RU" sz="1600" dirty="0" smtClean="0"/>
              <a:t>сегмент </a:t>
            </a:r>
            <a:r>
              <a:rPr lang="en-US" sz="1600" dirty="0" smtClean="0"/>
              <a:t>V1 </a:t>
            </a:r>
            <a:r>
              <a:rPr lang="ru-RU" sz="1600" dirty="0" smtClean="0"/>
              <a:t>ПА 75%.</a:t>
            </a:r>
            <a:r>
              <a:rPr lang="ru-RU" sz="1600" dirty="0" smtClean="0"/>
              <a:t> </a:t>
            </a:r>
            <a:endParaRPr lang="ru-RU" sz="1600" dirty="0" smtClean="0"/>
          </a:p>
          <a:p>
            <a:pPr marL="342900" indent="-342900" algn="just"/>
            <a:r>
              <a:rPr lang="ru-RU" sz="1600" b="1" dirty="0" smtClean="0"/>
              <a:t>Слева: </a:t>
            </a:r>
            <a:r>
              <a:rPr lang="ru-RU" sz="1600" dirty="0" smtClean="0"/>
              <a:t>пролонгированный стеноз дистальной порции  ОСА </a:t>
            </a:r>
            <a:r>
              <a:rPr lang="ru-RU" sz="1600" dirty="0" smtClean="0"/>
              <a:t>50</a:t>
            </a:r>
            <a:r>
              <a:rPr lang="ru-RU" sz="1600" dirty="0" smtClean="0"/>
              <a:t>%,</a:t>
            </a:r>
            <a:r>
              <a:rPr lang="ru-RU" sz="1600" b="1" dirty="0" smtClean="0"/>
              <a:t> </a:t>
            </a:r>
            <a:r>
              <a:rPr lang="ru-RU" sz="1600" dirty="0" smtClean="0"/>
              <a:t>стеноз устья </a:t>
            </a:r>
            <a:r>
              <a:rPr lang="ru-RU" sz="1600" dirty="0" smtClean="0"/>
              <a:t>ВСА </a:t>
            </a:r>
            <a:r>
              <a:rPr lang="ru-RU" sz="1600" dirty="0" smtClean="0"/>
              <a:t>60%, </a:t>
            </a:r>
            <a:r>
              <a:rPr lang="ru-RU" sz="1600" dirty="0" smtClean="0"/>
              <a:t>выраженная патологическая извитость – </a:t>
            </a:r>
            <a:r>
              <a:rPr lang="ru-RU" sz="1600" dirty="0" err="1" smtClean="0"/>
              <a:t>койлинг</a:t>
            </a:r>
            <a:r>
              <a:rPr lang="ru-RU" sz="1600" dirty="0" smtClean="0"/>
              <a:t> с </a:t>
            </a:r>
            <a:r>
              <a:rPr lang="ru-RU" sz="1600" dirty="0" err="1" smtClean="0"/>
              <a:t>кингинком</a:t>
            </a:r>
            <a:r>
              <a:rPr lang="ru-RU" sz="1600" dirty="0" smtClean="0"/>
              <a:t> до </a:t>
            </a:r>
            <a:r>
              <a:rPr lang="ru-RU" sz="1600" dirty="0" smtClean="0"/>
              <a:t>65% </a:t>
            </a:r>
            <a:r>
              <a:rPr lang="ru-RU" sz="1600" dirty="0" smtClean="0"/>
              <a:t>проксимальной порции ВСА. </a:t>
            </a:r>
            <a:r>
              <a:rPr lang="ru-RU" sz="1600" dirty="0" smtClean="0"/>
              <a:t>Множественные стенозы начального </a:t>
            </a:r>
            <a:r>
              <a:rPr lang="ru-RU" sz="1600" dirty="0" smtClean="0"/>
              <a:t>отдела подключичной </a:t>
            </a:r>
            <a:r>
              <a:rPr lang="ru-RU" sz="1600" dirty="0" smtClean="0"/>
              <a:t>артерии до 65%. </a:t>
            </a:r>
            <a:r>
              <a:rPr lang="ru-RU" sz="1600" dirty="0" smtClean="0"/>
              <a:t>Устьевой стеноз </a:t>
            </a:r>
            <a:r>
              <a:rPr lang="ru-RU" sz="1600" dirty="0" smtClean="0"/>
              <a:t>левой ПА не определяется. </a:t>
            </a:r>
            <a:endParaRPr lang="ru-RU" sz="1600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8" y="5357818"/>
            <a:ext cx="20002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err="1" smtClean="0"/>
              <a:t>Врач__________</a:t>
            </a:r>
            <a:r>
              <a:rPr lang="ru-RU" sz="1400" dirty="0" smtClean="0"/>
              <a:t>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13383</TotalTime>
  <Words>287</Words>
  <Application>Microsoft Office PowerPoint</Application>
  <PresentationFormat>Экран (4:3)</PresentationFormat>
  <Paragraphs>81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743</cp:revision>
  <dcterms:created xsi:type="dcterms:W3CDTF">2007-06-09T07:57:56Z</dcterms:created>
  <dcterms:modified xsi:type="dcterms:W3CDTF">2014-03-28T11:09:53Z</dcterms:modified>
</cp:coreProperties>
</file>