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6BC47E8-8733-4839-A49D-51A2DBB988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07AA9B-4EE4-4F63-AD7C-3DAF2444D3FF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DF3AE-ACC7-44F2-8956-E770775975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EAFCB-5AE4-4163-8219-CCCE8C9B19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A8134-7943-4C03-B216-82B743113E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56DB4-3979-4E3E-9EC2-C90ECC40269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AC836-513E-47A9-A77C-D65093E109F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A71AA-C424-4390-AFD4-19566F9127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3FCEE-DB6C-4B1C-BE4D-B0292893BA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D707E-B807-4632-B1EC-E39FF58FFD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E996E-53C6-4FF2-928C-D1098C17D6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B613E-ED68-4F51-A0FC-9FB7B9375D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67600-3BD7-4BB3-AB16-634066FF84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3C71494E-532D-4C37-BA2F-64F90E6A03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/>
              <a:t>ЦЕРЕБРАЛЬНАЯ АНГИОГРАФИЯ</a:t>
            </a:r>
            <a:r>
              <a:rPr lang="ru-RU" sz="1600" b="1" u="sng">
                <a:latin typeface="Times New Roman" pitchFamily="18" charset="0"/>
              </a:rPr>
              <a:t>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Юнигексол</a:t>
            </a:r>
            <a:r>
              <a:rPr lang="ru-RU" sz="1400" dirty="0" smtClean="0">
                <a:latin typeface="Times New Roman" pitchFamily="18" charset="0"/>
              </a:rPr>
              <a:t> 350    </a:t>
            </a:r>
            <a:r>
              <a:rPr lang="ru-RU" sz="1400" dirty="0" smtClean="0">
                <a:latin typeface="Times New Roman" pitchFamily="18" charset="0"/>
              </a:rPr>
              <a:t>100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723,93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2,3 </a:t>
            </a:r>
            <a:r>
              <a:rPr lang="ru-RU" sz="1400" dirty="0" smtClean="0">
                <a:latin typeface="Times New Roman" pitchFamily="18" charset="0"/>
              </a:rPr>
              <a:t>мин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</a:t>
            </a:r>
            <a:r>
              <a:rPr lang="ru-RU" sz="1400" dirty="0" smtClean="0">
                <a:latin typeface="Times New Roman" pitchFamily="18" charset="0"/>
              </a:rPr>
              <a:t>     </a:t>
            </a:r>
            <a:r>
              <a:rPr lang="ru-RU" sz="1400" dirty="0">
                <a:latin typeface="Times New Roman" pitchFamily="18" charset="0"/>
              </a:rPr>
              <a:t>5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 </a:t>
            </a:r>
            <a:r>
              <a:rPr lang="ru-RU" sz="1400" dirty="0" smtClean="0"/>
              <a:t>Родионова С.М.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dirty="0" smtClean="0">
                <a:latin typeface="Times New Roman" pitchFamily="18" charset="0"/>
              </a:rPr>
              <a:t>Галкин А.В.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Блохина И.С.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03.04.2014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Киселев А.В.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03.06.1983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7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2834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 smtClean="0"/>
              <a:t>Состояние после клипирования  аневризм  С1а, С1б сегментов правой ВСА от 14.03.14. Затека контраста в полости аневризм не определяется.  В сегменте С4 (кавернозный) определяется мешотчатая аневризма размерами 4х4,4 мм на широкой шейке – 4.0 мм.</a:t>
            </a:r>
          </a:p>
          <a:p>
            <a:pPr marL="342900" indent="-342900" algn="just"/>
            <a:r>
              <a:rPr lang="ru-RU" sz="1600" b="1" i="1" u="sng" dirty="0" smtClean="0"/>
              <a:t>Рекомендовано:</a:t>
            </a:r>
            <a:r>
              <a:rPr lang="ru-RU" sz="1600" b="1" i="1" dirty="0" smtClean="0"/>
              <a:t> наблюдение, коррекция А/Д, контроль ЦАГ через 6 мес.</a:t>
            </a:r>
            <a:endParaRPr lang="ru-RU" sz="16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13309</TotalTime>
  <Words>237</Words>
  <Application>Microsoft Office PowerPoint</Application>
  <PresentationFormat>Экран (4:3)</PresentationFormat>
  <Paragraphs>77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732</cp:revision>
  <dcterms:created xsi:type="dcterms:W3CDTF">2007-06-09T07:57:56Z</dcterms:created>
  <dcterms:modified xsi:type="dcterms:W3CDTF">2014-04-03T09:57:09Z</dcterms:modified>
</cp:coreProperties>
</file>