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Юнигексол</a:t>
            </a:r>
            <a:r>
              <a:rPr lang="ru-RU" sz="1400" dirty="0">
                <a:latin typeface="Times New Roman" pitchFamily="18" charset="0"/>
              </a:rPr>
              <a:t> 350 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166,98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5,6мин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</a:t>
            </a:r>
            <a:r>
              <a:rPr lang="ru-RU" sz="1400">
                <a:latin typeface="Times New Roman" pitchFamily="18" charset="0"/>
              </a:rPr>
              <a:t>3,5     5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</a:t>
            </a:r>
            <a:r>
              <a:rPr lang="ru-RU" sz="1400" dirty="0" smtClean="0">
                <a:latin typeface="Times New Roman" pitchFamily="18" charset="0"/>
              </a:rPr>
              <a:t>алкин А.В. 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07.04.2014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Борисова Л.И.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14.02.1938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3872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 бифуркации ОСА с переходом на устье ВСА 80%, стеноз устья НСА до 50%, выраженная </a:t>
            </a:r>
            <a:r>
              <a:rPr lang="en-US" sz="1600" b="1" i="1" dirty="0" smtClean="0"/>
              <a:t>S-</a:t>
            </a:r>
            <a:r>
              <a:rPr lang="ru-RU" sz="1600" b="1" i="1" dirty="0" smtClean="0"/>
              <a:t>образная деформация </a:t>
            </a:r>
            <a:r>
              <a:rPr lang="ru-RU" sz="1600" b="1" i="1" dirty="0" smtClean="0"/>
              <a:t>подключичной артерии со стенозом до 70%.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стеноз в области бифуркации ОСА 45%. Стеноз устья НСА до 60%, стеноз устья ПА до 55%. 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13497</TotalTime>
  <Words>232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754</cp:revision>
  <dcterms:created xsi:type="dcterms:W3CDTF">2007-06-09T07:57:56Z</dcterms:created>
  <dcterms:modified xsi:type="dcterms:W3CDTF">2014-04-07T10:36:25Z</dcterms:modified>
</cp:coreProperties>
</file>